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Orbitron Regular"/>
      <p:bold r:id="rId23"/>
    </p:embeddedFont>
    <p:embeddedFont>
      <p:font typeface="Advent Pro Medium"/>
      <p:regular r:id="rId24"/>
      <p:bold r:id="rId25"/>
    </p:embeddedFont>
    <p:embeddedFont>
      <p:font typeface="Orbitron"/>
      <p:regular r:id="rId26"/>
      <p:bold r:id="rId27"/>
    </p:embeddedFont>
    <p:embeddedFont>
      <p:font typeface="Advent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AdventProMedium-regular.fntdata"/><Relationship Id="rId23" Type="http://schemas.openxmlformats.org/officeDocument/2006/relationships/font" Target="fonts/OrbitronRegula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rbitron-regular.fntdata"/><Relationship Id="rId25" Type="http://schemas.openxmlformats.org/officeDocument/2006/relationships/font" Target="fonts/AdventProMedium-bold.fntdata"/><Relationship Id="rId28" Type="http://schemas.openxmlformats.org/officeDocument/2006/relationships/font" Target="fonts/AdventPro-regular.fntdata"/><Relationship Id="rId27" Type="http://schemas.openxmlformats.org/officeDocument/2006/relationships/font" Target="fonts/Orbitron-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dventPro-bold.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1" name="Shape 2981"/>
        <p:cNvGrpSpPr/>
        <p:nvPr/>
      </p:nvGrpSpPr>
      <p:grpSpPr>
        <a:xfrm>
          <a:off x="0" y="0"/>
          <a:ext cx="0" cy="0"/>
          <a:chOff x="0" y="0"/>
          <a:chExt cx="0" cy="0"/>
        </a:xfrm>
      </p:grpSpPr>
      <p:sp>
        <p:nvSpPr>
          <p:cNvPr id="2982" name="Google Shape;29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9" name="Shape 3399"/>
        <p:cNvGrpSpPr/>
        <p:nvPr/>
      </p:nvGrpSpPr>
      <p:grpSpPr>
        <a:xfrm>
          <a:off x="0" y="0"/>
          <a:ext cx="0" cy="0"/>
          <a:chOff x="0" y="0"/>
          <a:chExt cx="0" cy="0"/>
        </a:xfrm>
      </p:grpSpPr>
      <p:sp>
        <p:nvSpPr>
          <p:cNvPr id="3400" name="Google Shape;3400;g6edfa8031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1" name="Google Shape;3401;g6edfa80311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estos momentos te estarás preguntando, cuál es el punto de usar tuplas, pues la verdad, como programadores novatos, uno normalmente no usará tuplas, por lo general vas a hacer uso extensivo de las listas más que nada, este tópico se los estoy mostrando porque, a la larga, es importante y es una colección de datos que sí se usa en el mundo de Python de verdad.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Mientras más experimentado en programación seas, empezarás a ver las ventajas de usar una tupla en lugar de una lista.</a:t>
            </a:r>
            <a:endParaRPr/>
          </a:p>
          <a:p>
            <a:pPr indent="0" lvl="0" marL="0" rtl="0" algn="l">
              <a:spcBef>
                <a:spcPts val="0"/>
              </a:spcBef>
              <a:spcAft>
                <a:spcPts val="0"/>
              </a:spcAft>
              <a:buNone/>
            </a:pPr>
            <a:r>
              <a:rPr lang="en"/>
              <a:t>Tal vez cuando estés creando un objeto o una función en un futuro, necesitas un objeto que no cambie y la única certeza que tienes de saber que algo no cambiará es usando tuplas.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 embargo es una buena herramienta que pueden tener almacenada en sus memorias, que en algún futuro les podría servir, en especial si quieren entender el código de otra persona que sí los use, así ustedes no estarán perdidos leyendo el código. Recuerden, en conclusión, las tuplas son como listas, pero son inmutables, en pocas palabras no las toquen, (no las modifiquen) andan chidas.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0" name="Shape 3410"/>
        <p:cNvGrpSpPr/>
        <p:nvPr/>
      </p:nvGrpSpPr>
      <p:grpSpPr>
        <a:xfrm>
          <a:off x="0" y="0"/>
          <a:ext cx="0" cy="0"/>
          <a:chOff x="0" y="0"/>
          <a:chExt cx="0" cy="0"/>
        </a:xfrm>
      </p:grpSpPr>
      <p:sp>
        <p:nvSpPr>
          <p:cNvPr id="3411" name="Google Shape;3411;g6edfa80311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2" name="Google Shape;3412;g6edfa80311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2" name="Shape 3502"/>
        <p:cNvGrpSpPr/>
        <p:nvPr/>
      </p:nvGrpSpPr>
      <p:grpSpPr>
        <a:xfrm>
          <a:off x="0" y="0"/>
          <a:ext cx="0" cy="0"/>
          <a:chOff x="0" y="0"/>
          <a:chExt cx="0" cy="0"/>
        </a:xfrm>
      </p:grpSpPr>
      <p:sp>
        <p:nvSpPr>
          <p:cNvPr id="3503" name="Google Shape;3503;g6edfa80311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4" name="Google Shape;3504;g6edfa80311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Leer</a:t>
            </a:r>
            <a:endParaRPr b="1"/>
          </a:p>
          <a:p>
            <a:pPr indent="0" lvl="0" marL="0" rtl="0" algn="l">
              <a:spcBef>
                <a:spcPts val="0"/>
              </a:spcBef>
              <a:spcAft>
                <a:spcPts val="0"/>
              </a:spcAft>
              <a:buNone/>
            </a:pPr>
            <a:r>
              <a:rPr lang="en"/>
              <a:t>Esto quedará más claro, más adelante.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6" name="Shape 3536"/>
        <p:cNvGrpSpPr/>
        <p:nvPr/>
      </p:nvGrpSpPr>
      <p:grpSpPr>
        <a:xfrm>
          <a:off x="0" y="0"/>
          <a:ext cx="0" cy="0"/>
          <a:chOff x="0" y="0"/>
          <a:chExt cx="0" cy="0"/>
        </a:xfrm>
      </p:grpSpPr>
      <p:sp>
        <p:nvSpPr>
          <p:cNvPr id="3537" name="Google Shape;3537;g8b4c5ace9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8" name="Google Shape;3538;g8b4c5ace9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Leer</a:t>
            </a:r>
            <a:endParaRPr b="1"/>
          </a:p>
          <a:p>
            <a:pPr indent="0" lvl="0" marL="0" rtl="0" algn="l">
              <a:spcBef>
                <a:spcPts val="0"/>
              </a:spcBef>
              <a:spcAft>
                <a:spcPts val="0"/>
              </a:spcAft>
              <a:buNone/>
            </a:pPr>
            <a:r>
              <a:rPr lang="en"/>
              <a:t>Veamos algunos ejemplos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6" name="Shape 3556"/>
        <p:cNvGrpSpPr/>
        <p:nvPr/>
      </p:nvGrpSpPr>
      <p:grpSpPr>
        <a:xfrm>
          <a:off x="0" y="0"/>
          <a:ext cx="0" cy="0"/>
          <a:chOff x="0" y="0"/>
          <a:chExt cx="0" cy="0"/>
        </a:xfrm>
      </p:grpSpPr>
      <p:sp>
        <p:nvSpPr>
          <p:cNvPr id="3557" name="Google Shape;3557;g8b4c5ace97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8" name="Google Shape;3558;g8b4c5ace97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Tal vez se estén preguntando, cuándo usar listas y cuándo usar diccionarios.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Pues, los diccionarios los puedes usar cuando quieras devolver de inmediato un valor sin necesidad de conocer la locación exacta de ese objeto, es decir, el index. Eso está chido, no necesitas saber dónde está el valor que quieres, solo necesitas el valor clave para ello.</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1" name="Shape 3561"/>
        <p:cNvGrpSpPr/>
        <p:nvPr/>
      </p:nvGrpSpPr>
      <p:grpSpPr>
        <a:xfrm>
          <a:off x="0" y="0"/>
          <a:ext cx="0" cy="0"/>
          <a:chOff x="0" y="0"/>
          <a:chExt cx="0" cy="0"/>
        </a:xfrm>
      </p:grpSpPr>
      <p:sp>
        <p:nvSpPr>
          <p:cNvPr id="3562" name="Google Shape;3562;g6edfa80311_0_35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3" name="Google Shape;3563;g6edfa80311_0_35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8" name="Shape 3668"/>
        <p:cNvGrpSpPr/>
        <p:nvPr/>
      </p:nvGrpSpPr>
      <p:grpSpPr>
        <a:xfrm>
          <a:off x="0" y="0"/>
          <a:ext cx="0" cy="0"/>
          <a:chOff x="0" y="0"/>
          <a:chExt cx="0" cy="0"/>
        </a:xfrm>
      </p:grpSpPr>
      <p:sp>
        <p:nvSpPr>
          <p:cNvPr id="3669" name="Google Shape;3669;g8b4c5ace9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8b4c5ace9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Leer</a:t>
            </a:r>
            <a:endParaRPr b="1"/>
          </a:p>
          <a:p>
            <a:pPr indent="0" lvl="0" marL="0" rtl="0" algn="l">
              <a:spcBef>
                <a:spcPts val="0"/>
              </a:spcBef>
              <a:spcAft>
                <a:spcPts val="0"/>
              </a:spcAft>
              <a:buNone/>
            </a:pPr>
            <a:r>
              <a:rPr lang="en"/>
              <a:t>Esto quedará más claro, más adelante.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2" name="Shape 3702"/>
        <p:cNvGrpSpPr/>
        <p:nvPr/>
      </p:nvGrpSpPr>
      <p:grpSpPr>
        <a:xfrm>
          <a:off x="0" y="0"/>
          <a:ext cx="0" cy="0"/>
          <a:chOff x="0" y="0"/>
          <a:chExt cx="0" cy="0"/>
        </a:xfrm>
      </p:grpSpPr>
      <p:sp>
        <p:nvSpPr>
          <p:cNvPr id="3703" name="Google Shape;3703;g6edfa80311_0_36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4" name="Google Shape;3704;g6edfa80311_0_36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8" name="Shape 3718"/>
        <p:cNvGrpSpPr/>
        <p:nvPr/>
      </p:nvGrpSpPr>
      <p:grpSpPr>
        <a:xfrm>
          <a:off x="0" y="0"/>
          <a:ext cx="0" cy="0"/>
          <a:chOff x="0" y="0"/>
          <a:chExt cx="0" cy="0"/>
        </a:xfrm>
      </p:grpSpPr>
      <p:sp>
        <p:nvSpPr>
          <p:cNvPr id="3719" name="Google Shape;3719;g6edfa80311_0_37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6edfa80311_0_37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1" name="Shape 3071"/>
        <p:cNvGrpSpPr/>
        <p:nvPr/>
      </p:nvGrpSpPr>
      <p:grpSpPr>
        <a:xfrm>
          <a:off x="0" y="0"/>
          <a:ext cx="0" cy="0"/>
          <a:chOff x="0" y="0"/>
          <a:chExt cx="0" cy="0"/>
        </a:xfrm>
      </p:grpSpPr>
      <p:sp>
        <p:nvSpPr>
          <p:cNvPr id="3072" name="Google Shape;3072;g823d6f943f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823d6f943f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0" name="Shape 3110"/>
        <p:cNvGrpSpPr/>
        <p:nvPr/>
      </p:nvGrpSpPr>
      <p:grpSpPr>
        <a:xfrm>
          <a:off x="0" y="0"/>
          <a:ext cx="0" cy="0"/>
          <a:chOff x="0" y="0"/>
          <a:chExt cx="0" cy="0"/>
        </a:xfrm>
      </p:grpSpPr>
      <p:sp>
        <p:nvSpPr>
          <p:cNvPr id="3111" name="Google Shape;3111;g6e7e45355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6e7e4535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5" name="Shape 3135"/>
        <p:cNvGrpSpPr/>
        <p:nvPr/>
      </p:nvGrpSpPr>
      <p:grpSpPr>
        <a:xfrm>
          <a:off x="0" y="0"/>
          <a:ext cx="0" cy="0"/>
          <a:chOff x="0" y="0"/>
          <a:chExt cx="0" cy="0"/>
        </a:xfrm>
      </p:grpSpPr>
      <p:sp>
        <p:nvSpPr>
          <p:cNvPr id="3136" name="Google Shape;3136;g6e7e45355d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7" name="Google Shape;3137;g6e7e45355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0" name="Shape 3230"/>
        <p:cNvGrpSpPr/>
        <p:nvPr/>
      </p:nvGrpSpPr>
      <p:grpSpPr>
        <a:xfrm>
          <a:off x="0" y="0"/>
          <a:ext cx="0" cy="0"/>
          <a:chOff x="0" y="0"/>
          <a:chExt cx="0" cy="0"/>
        </a:xfrm>
      </p:grpSpPr>
      <p:sp>
        <p:nvSpPr>
          <p:cNvPr id="3231" name="Google Shape;3231;g6e7e45355d_0_2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2" name="Google Shape;3232;g6e7e45355d_0_2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-Leer el primero, leer el segundo y aclarar:</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-Ustedes saben que las variables son como cubetas en las que puedes meter distintos tipos de objetos, enteros, flotantes, strings, etc. Pues las listas son como cubetas de cubetas, </a:t>
            </a:r>
            <a:r>
              <a:rPr lang="en"/>
              <a:t>dentro</a:t>
            </a:r>
            <a:r>
              <a:rPr lang="en"/>
              <a:t> de las listas podemos guardar todos estos tipos de variables que queramos o necesitemos.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 Continuar leyendo.</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7" name="Shape 3257"/>
        <p:cNvGrpSpPr/>
        <p:nvPr/>
      </p:nvGrpSpPr>
      <p:grpSpPr>
        <a:xfrm>
          <a:off x="0" y="0"/>
          <a:ext cx="0" cy="0"/>
          <a:chOff x="0" y="0"/>
          <a:chExt cx="0" cy="0"/>
        </a:xfrm>
      </p:grpSpPr>
      <p:sp>
        <p:nvSpPr>
          <p:cNvPr id="3258" name="Google Shape;3258;g6edfa8031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9" name="Google Shape;3259;g6edfa8031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 nuestro notebook, para eso se tienen que ir al link en la descripción y dar click en donde dice, ver </a:t>
            </a:r>
            <a:r>
              <a:rPr b="1" lang="en"/>
              <a:t>Open in Colab.</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 </a:t>
            </a:r>
            <a:r>
              <a:rPr b="1" lang="en"/>
              <a:t>Dentro del Colab</a:t>
            </a:r>
            <a:endParaRPr b="1"/>
          </a:p>
          <a:p>
            <a:pPr indent="-298450" lvl="0" marL="457200" rtl="0" algn="l">
              <a:spcBef>
                <a:spcPts val="0"/>
              </a:spcBef>
              <a:spcAft>
                <a:spcPts val="0"/>
              </a:spcAft>
              <a:buSzPts val="1100"/>
              <a:buChar char="-"/>
            </a:pPr>
            <a:r>
              <a:rPr lang="en"/>
              <a:t>Aquí voy a escribir algunos ejemplos, ustedes van a tener que crear una copia en sus google drives y de ahí completarlo.</a:t>
            </a:r>
            <a:endParaRPr/>
          </a:p>
          <a:p>
            <a:pPr indent="-298450" lvl="0" marL="457200" rtl="0" algn="l">
              <a:spcBef>
                <a:spcPts val="0"/>
              </a:spcBef>
              <a:spcAft>
                <a:spcPts val="0"/>
              </a:spcAft>
              <a:buSzPts val="1100"/>
              <a:buChar char="-"/>
            </a:pPr>
            <a:r>
              <a:rPr lang="en"/>
              <a:t>Algunos ejemplos de listas son las siguientes, </a:t>
            </a:r>
            <a:r>
              <a:rPr b="1" lang="en"/>
              <a:t>escribe la lista, </a:t>
            </a:r>
            <a:r>
              <a:rPr lang="en"/>
              <a:t>noten como la lista está rodeada de los brackets estos y los elementos de la lista son separados por comas, en este caso es solo una lista de números enteros.</a:t>
            </a:r>
            <a:endParaRPr/>
          </a:p>
          <a:p>
            <a:pPr indent="-298450" lvl="0" marL="457200" rtl="0" algn="l">
              <a:spcBef>
                <a:spcPts val="0"/>
              </a:spcBef>
              <a:spcAft>
                <a:spcPts val="0"/>
              </a:spcAft>
              <a:buSzPts val="1100"/>
              <a:buChar char="-"/>
            </a:pPr>
            <a:r>
              <a:rPr lang="en"/>
              <a:t>Ahora una lista de números flotantes de la siguiente manera.</a:t>
            </a:r>
            <a:endParaRPr/>
          </a:p>
          <a:p>
            <a:pPr indent="-298450" lvl="0" marL="457200" rtl="0" algn="l">
              <a:spcBef>
                <a:spcPts val="0"/>
              </a:spcBef>
              <a:spcAft>
                <a:spcPts val="0"/>
              </a:spcAft>
              <a:buSzPts val="1100"/>
              <a:buChar char="-"/>
            </a:pPr>
            <a:r>
              <a:rPr lang="en"/>
              <a:t>Ahora una lista de strings.</a:t>
            </a:r>
            <a:endParaRPr/>
          </a:p>
          <a:p>
            <a:pPr indent="-298450" lvl="0" marL="457200" rtl="0" algn="l">
              <a:spcBef>
                <a:spcPts val="0"/>
              </a:spcBef>
              <a:spcAft>
                <a:spcPts val="0"/>
              </a:spcAft>
              <a:buSzPts val="1100"/>
              <a:buChar char="-"/>
            </a:pPr>
            <a:r>
              <a:rPr lang="en"/>
              <a:t>Por último podemos hacer una lista de todo lo que sabemos revuelto.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Indexing:</a:t>
            </a:r>
            <a:endParaRPr b="1"/>
          </a:p>
          <a:p>
            <a:pPr indent="-298450" lvl="0" marL="457200" rtl="0" algn="l">
              <a:spcBef>
                <a:spcPts val="0"/>
              </a:spcBef>
              <a:spcAft>
                <a:spcPts val="0"/>
              </a:spcAft>
              <a:buSzPts val="1100"/>
              <a:buChar char="-"/>
            </a:pPr>
            <a:r>
              <a:rPr lang="en"/>
              <a:t>Como mencioné antes, las listas son objetos ordenados, eso quiere decir que podemos hacer indexing y slicing, por ejemplo, si queremos acceder a un elemento específico, digamos, el primer elemento, tenemos que que escribir: numeros[0], noten que el index, o índice que pusimos es el0, no el 1, esto es porque en programación normalmente los elementos los contamos a partir del 0, entonces el primer elemento es el 0, el segundo es el 1, etc…</a:t>
            </a:r>
            <a:endParaRPr/>
          </a:p>
          <a:p>
            <a:pPr indent="0" lvl="0" marL="0" rtl="0" algn="l">
              <a:spcBef>
                <a:spcPts val="0"/>
              </a:spcBef>
              <a:spcAft>
                <a:spcPts val="0"/>
              </a:spcAft>
              <a:buNone/>
            </a:pPr>
            <a:r>
              <a:rPr b="1" lang="en"/>
              <a:t>Slicing:</a:t>
            </a:r>
            <a:endParaRPr b="1"/>
          </a:p>
          <a:p>
            <a:pPr indent="-298450" lvl="0" marL="457200" rtl="0" algn="l">
              <a:spcBef>
                <a:spcPts val="0"/>
              </a:spcBef>
              <a:spcAft>
                <a:spcPts val="0"/>
              </a:spcAft>
              <a:buSzPts val="1100"/>
              <a:buChar char="-"/>
            </a:pPr>
            <a:r>
              <a:rPr lang="en"/>
              <a:t>Si, en vez de querer agarrar un elemento, quiero agarrar un conjunto de elementos, entonces utilizo el slicing, digamos que quiero los dos o los 3 primeros elementos de una lista, entonces hago..</a:t>
            </a:r>
            <a:endParaRPr/>
          </a:p>
          <a:p>
            <a:pPr indent="0" lvl="0" marL="0" rtl="0" algn="l">
              <a:spcBef>
                <a:spcPts val="0"/>
              </a:spcBef>
              <a:spcAft>
                <a:spcPts val="0"/>
              </a:spcAft>
              <a:buNone/>
            </a:pPr>
            <a:r>
              <a:rPr b="1" lang="en"/>
              <a:t>Noten que las listas funcionan muy muy parecido a los strings.</a:t>
            </a:r>
            <a:endParaRPr b="1"/>
          </a:p>
          <a:p>
            <a:pPr indent="0" lvl="0" marL="0" rtl="0" algn="l">
              <a:spcBef>
                <a:spcPts val="0"/>
              </a:spcBef>
              <a:spcAft>
                <a:spcPts val="0"/>
              </a:spcAft>
              <a:buNone/>
            </a:pPr>
            <a:r>
              <a:rPr b="1" lang="en"/>
              <a:t>Leer los demás</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3" name="Shape 3273"/>
        <p:cNvGrpSpPr/>
        <p:nvPr/>
      </p:nvGrpSpPr>
      <p:grpSpPr>
        <a:xfrm>
          <a:off x="0" y="0"/>
          <a:ext cx="0" cy="0"/>
          <a:chOff x="0" y="0"/>
          <a:chExt cx="0" cy="0"/>
        </a:xfrm>
      </p:grpSpPr>
      <p:sp>
        <p:nvSpPr>
          <p:cNvPr id="3274" name="Google Shape;3274;g6edfa80311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5" name="Google Shape;3275;g6edfa80311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4" name="Shape 3364"/>
        <p:cNvGrpSpPr/>
        <p:nvPr/>
      </p:nvGrpSpPr>
      <p:grpSpPr>
        <a:xfrm>
          <a:off x="0" y="0"/>
          <a:ext cx="0" cy="0"/>
          <a:chOff x="0" y="0"/>
          <a:chExt cx="0" cy="0"/>
        </a:xfrm>
      </p:grpSpPr>
      <p:sp>
        <p:nvSpPr>
          <p:cNvPr id="3365" name="Google Shape;3365;g8b4c5ace97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6" name="Google Shape;3366;g8b4c5ace97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3" name="Shape 3383"/>
        <p:cNvGrpSpPr/>
        <p:nvPr/>
      </p:nvGrpSpPr>
      <p:grpSpPr>
        <a:xfrm>
          <a:off x="0" y="0"/>
          <a:ext cx="0" cy="0"/>
          <a:chOff x="0" y="0"/>
          <a:chExt cx="0" cy="0"/>
        </a:xfrm>
      </p:grpSpPr>
      <p:sp>
        <p:nvSpPr>
          <p:cNvPr id="3384" name="Google Shape;3384;g8b4c5ace97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5" name="Google Shape;3385;g8b4c5ace97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1C4587"/>
        </a:solidFill>
      </p:bgPr>
    </p:bg>
    <p:spTree>
      <p:nvGrpSpPr>
        <p:cNvPr id="8"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589700" y="2044500"/>
            <a:ext cx="5964600" cy="18291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11" name="Google Shape;11;p2"/>
          <p:cNvSpPr txBox="1"/>
          <p:nvPr>
            <p:ph idx="1" type="subTitle"/>
          </p:nvPr>
        </p:nvSpPr>
        <p:spPr>
          <a:xfrm>
            <a:off x="1753050" y="3757375"/>
            <a:ext cx="56379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800"/>
              <a:buNone/>
              <a:defRPr sz="28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71" name="Shape 771"/>
        <p:cNvGrpSpPr/>
        <p:nvPr/>
      </p:nvGrpSpPr>
      <p:grpSpPr>
        <a:xfrm>
          <a:off x="0" y="0"/>
          <a:ext cx="0" cy="0"/>
          <a:chOff x="0" y="0"/>
          <a:chExt cx="0" cy="0"/>
        </a:xfrm>
      </p:grpSpPr>
      <p:sp>
        <p:nvSpPr>
          <p:cNvPr id="772" name="Google Shape;772;p11"/>
          <p:cNvSpPr txBox="1"/>
          <p:nvPr>
            <p:ph hasCustomPrompt="1" type="title"/>
          </p:nvPr>
        </p:nvSpPr>
        <p:spPr>
          <a:xfrm>
            <a:off x="1949125" y="1106125"/>
            <a:ext cx="5245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3" name="Google Shape;773;p11"/>
          <p:cNvSpPr txBox="1"/>
          <p:nvPr>
            <p:ph idx="1" type="body"/>
          </p:nvPr>
        </p:nvSpPr>
        <p:spPr>
          <a:xfrm>
            <a:off x="1949075" y="3152225"/>
            <a:ext cx="5245800" cy="717600"/>
          </a:xfrm>
          <a:prstGeom prst="rect">
            <a:avLst/>
          </a:prstGeom>
        </p:spPr>
        <p:txBody>
          <a:bodyPr anchorCtr="0" anchor="t" bIns="91425" lIns="91425" spcFirstLastPara="1" rIns="91425" wrap="square" tIns="91425">
            <a:noAutofit/>
          </a:bodyPr>
          <a:lstStyle>
            <a:lvl1pPr indent="-355600" lvl="0" marL="457200" algn="ctr">
              <a:spcBef>
                <a:spcPts val="0"/>
              </a:spcBef>
              <a:spcAft>
                <a:spcPts val="0"/>
              </a:spcAft>
              <a:buSzPts val="2000"/>
              <a:buChar char="●"/>
              <a:defRPr sz="2000"/>
            </a:lvl1pPr>
            <a:lvl2pPr indent="-355600" lvl="1" marL="914400" algn="ctr">
              <a:spcBef>
                <a:spcPts val="1600"/>
              </a:spcBef>
              <a:spcAft>
                <a:spcPts val="0"/>
              </a:spcAft>
              <a:buSzPts val="2000"/>
              <a:buChar char="○"/>
              <a:defRPr sz="2000"/>
            </a:lvl2pPr>
            <a:lvl3pPr indent="-355600" lvl="2" marL="1371600" algn="ctr">
              <a:spcBef>
                <a:spcPts val="1600"/>
              </a:spcBef>
              <a:spcAft>
                <a:spcPts val="0"/>
              </a:spcAft>
              <a:buSzPts val="2000"/>
              <a:buChar char="■"/>
              <a:defRPr sz="2000"/>
            </a:lvl3pPr>
            <a:lvl4pPr indent="-355600" lvl="3" marL="1828800" algn="ctr">
              <a:spcBef>
                <a:spcPts val="1600"/>
              </a:spcBef>
              <a:spcAft>
                <a:spcPts val="0"/>
              </a:spcAft>
              <a:buSzPts val="2000"/>
              <a:buChar char="●"/>
              <a:defRPr sz="2000"/>
            </a:lvl4pPr>
            <a:lvl5pPr indent="-355600" lvl="4" marL="2286000" algn="ctr">
              <a:spcBef>
                <a:spcPts val="1600"/>
              </a:spcBef>
              <a:spcAft>
                <a:spcPts val="0"/>
              </a:spcAft>
              <a:buSzPts val="2000"/>
              <a:buChar char="○"/>
              <a:defRPr sz="2000"/>
            </a:lvl5pPr>
            <a:lvl6pPr indent="-355600" lvl="5" marL="2743200" algn="ctr">
              <a:spcBef>
                <a:spcPts val="1600"/>
              </a:spcBef>
              <a:spcAft>
                <a:spcPts val="0"/>
              </a:spcAft>
              <a:buSzPts val="2000"/>
              <a:buChar char="■"/>
              <a:defRPr sz="2000"/>
            </a:lvl6pPr>
            <a:lvl7pPr indent="-355600" lvl="6" marL="3200400" algn="ctr">
              <a:spcBef>
                <a:spcPts val="1600"/>
              </a:spcBef>
              <a:spcAft>
                <a:spcPts val="0"/>
              </a:spcAft>
              <a:buSzPts val="2000"/>
              <a:buChar char="●"/>
              <a:defRPr sz="2000"/>
            </a:lvl7pPr>
            <a:lvl8pPr indent="-355600" lvl="7" marL="3657600" algn="ctr">
              <a:spcBef>
                <a:spcPts val="1600"/>
              </a:spcBef>
              <a:spcAft>
                <a:spcPts val="0"/>
              </a:spcAft>
              <a:buSzPts val="2000"/>
              <a:buChar char="○"/>
              <a:defRPr sz="2000"/>
            </a:lvl8pPr>
            <a:lvl9pPr indent="-355600" lvl="8" marL="4114800" algn="ctr">
              <a:spcBef>
                <a:spcPts val="1600"/>
              </a:spcBef>
              <a:spcAft>
                <a:spcPts val="1600"/>
              </a:spcAft>
              <a:buSzPts val="2000"/>
              <a:buChar char="■"/>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774" name="Shape 7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AND_BODY_1">
    <p:bg>
      <p:bgPr>
        <a:solidFill>
          <a:srgbClr val="1C4587"/>
        </a:solidFill>
      </p:bgPr>
    </p:bg>
    <p:spTree>
      <p:nvGrpSpPr>
        <p:cNvPr id="775" name="Shape 775"/>
        <p:cNvGrpSpPr/>
        <p:nvPr/>
      </p:nvGrpSpPr>
      <p:grpSpPr>
        <a:xfrm>
          <a:off x="0" y="0"/>
          <a:ext cx="0" cy="0"/>
          <a:chOff x="0" y="0"/>
          <a:chExt cx="0" cy="0"/>
        </a:xfrm>
      </p:grpSpPr>
      <p:cxnSp>
        <p:nvCxnSpPr>
          <p:cNvPr id="776" name="Google Shape;776;p13"/>
          <p:cNvCxnSpPr/>
          <p:nvPr/>
        </p:nvCxnSpPr>
        <p:spPr>
          <a:xfrm>
            <a:off x="1039500" y="2424889"/>
            <a:ext cx="7065000" cy="0"/>
          </a:xfrm>
          <a:prstGeom prst="straightConnector1">
            <a:avLst/>
          </a:prstGeom>
          <a:noFill/>
          <a:ln cap="flat" cmpd="sng" w="28575">
            <a:solidFill>
              <a:schemeClr val="accent1"/>
            </a:solidFill>
            <a:prstDash val="solid"/>
            <a:round/>
            <a:headEnd len="med" w="med" type="none"/>
            <a:tailEnd len="med" w="med" type="none"/>
          </a:ln>
        </p:spPr>
      </p:cxnSp>
      <p:cxnSp>
        <p:nvCxnSpPr>
          <p:cNvPr id="777" name="Google Shape;777;p13"/>
          <p:cNvCxnSpPr/>
          <p:nvPr/>
        </p:nvCxnSpPr>
        <p:spPr>
          <a:xfrm>
            <a:off x="1039500" y="3608864"/>
            <a:ext cx="7065000" cy="0"/>
          </a:xfrm>
          <a:prstGeom prst="straightConnector1">
            <a:avLst/>
          </a:prstGeom>
          <a:noFill/>
          <a:ln cap="flat" cmpd="sng" w="28575">
            <a:solidFill>
              <a:schemeClr val="accent1"/>
            </a:solidFill>
            <a:prstDash val="solid"/>
            <a:round/>
            <a:headEnd len="med" w="med" type="none"/>
            <a:tailEnd len="med" w="med" type="none"/>
          </a:ln>
        </p:spPr>
      </p:cxnSp>
      <p:sp>
        <p:nvSpPr>
          <p:cNvPr id="778" name="Google Shape;778;p1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9" name="Google Shape;779;p13"/>
          <p:cNvSpPr txBox="1"/>
          <p:nvPr>
            <p:ph idx="2" type="title"/>
          </p:nvPr>
        </p:nvSpPr>
        <p:spPr>
          <a:xfrm>
            <a:off x="1148450" y="1397525"/>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0" name="Google Shape;780;p13"/>
          <p:cNvSpPr txBox="1"/>
          <p:nvPr>
            <p:ph idx="1" type="subTitle"/>
          </p:nvPr>
        </p:nvSpPr>
        <p:spPr>
          <a:xfrm>
            <a:off x="1148450" y="1657334"/>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1" name="Google Shape;781;p13"/>
          <p:cNvSpPr txBox="1"/>
          <p:nvPr>
            <p:ph idx="3" type="title"/>
          </p:nvPr>
        </p:nvSpPr>
        <p:spPr>
          <a:xfrm>
            <a:off x="1148450" y="2569096"/>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2" name="Google Shape;782;p13"/>
          <p:cNvSpPr txBox="1"/>
          <p:nvPr>
            <p:ph idx="4" type="subTitle"/>
          </p:nvPr>
        </p:nvSpPr>
        <p:spPr>
          <a:xfrm>
            <a:off x="1148450" y="2828905"/>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3" name="Google Shape;783;p13"/>
          <p:cNvSpPr txBox="1"/>
          <p:nvPr>
            <p:ph idx="5" type="title"/>
          </p:nvPr>
        </p:nvSpPr>
        <p:spPr>
          <a:xfrm>
            <a:off x="1148450" y="3740666"/>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4" name="Google Shape;784;p13"/>
          <p:cNvSpPr txBox="1"/>
          <p:nvPr>
            <p:ph idx="6" type="subTitle"/>
          </p:nvPr>
        </p:nvSpPr>
        <p:spPr>
          <a:xfrm>
            <a:off x="1148450" y="4000475"/>
            <a:ext cx="30888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5" name="Google Shape;785;p13"/>
          <p:cNvSpPr txBox="1"/>
          <p:nvPr>
            <p:ph idx="7" type="title"/>
          </p:nvPr>
        </p:nvSpPr>
        <p:spPr>
          <a:xfrm>
            <a:off x="4906750" y="1397525"/>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6" name="Google Shape;786;p13"/>
          <p:cNvSpPr txBox="1"/>
          <p:nvPr>
            <p:ph idx="8" type="subTitle"/>
          </p:nvPr>
        </p:nvSpPr>
        <p:spPr>
          <a:xfrm>
            <a:off x="4906750" y="1657338"/>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7" name="Google Shape;787;p13"/>
          <p:cNvSpPr txBox="1"/>
          <p:nvPr>
            <p:ph idx="9" type="title"/>
          </p:nvPr>
        </p:nvSpPr>
        <p:spPr>
          <a:xfrm>
            <a:off x="4906750" y="2569107"/>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8" name="Google Shape;788;p13"/>
          <p:cNvSpPr txBox="1"/>
          <p:nvPr>
            <p:ph idx="13" type="subTitle"/>
          </p:nvPr>
        </p:nvSpPr>
        <p:spPr>
          <a:xfrm>
            <a:off x="4906750" y="2828920"/>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789" name="Google Shape;789;p13"/>
          <p:cNvGrpSpPr/>
          <p:nvPr/>
        </p:nvGrpSpPr>
        <p:grpSpPr>
          <a:xfrm>
            <a:off x="7230575" y="3501811"/>
            <a:ext cx="1540410" cy="1636035"/>
            <a:chOff x="7230575" y="3501811"/>
            <a:chExt cx="1540410" cy="1636035"/>
          </a:xfrm>
        </p:grpSpPr>
        <p:grpSp>
          <p:nvGrpSpPr>
            <p:cNvPr id="790" name="Google Shape;790;p13"/>
            <p:cNvGrpSpPr/>
            <p:nvPr/>
          </p:nvGrpSpPr>
          <p:grpSpPr>
            <a:xfrm>
              <a:off x="7655512" y="4362305"/>
              <a:ext cx="775528" cy="775540"/>
              <a:chOff x="7655512" y="4362305"/>
              <a:chExt cx="775528" cy="775540"/>
            </a:xfrm>
          </p:grpSpPr>
          <p:sp>
            <p:nvSpPr>
              <p:cNvPr id="791" name="Google Shape;791;p13"/>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3"/>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3"/>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3"/>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3"/>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3"/>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3"/>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3"/>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3"/>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3"/>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3"/>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3"/>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3"/>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13"/>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3"/>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3"/>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3"/>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3"/>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3"/>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13"/>
            <p:cNvGrpSpPr/>
            <p:nvPr/>
          </p:nvGrpSpPr>
          <p:grpSpPr>
            <a:xfrm>
              <a:off x="7230575" y="3501811"/>
              <a:ext cx="1540410" cy="860514"/>
              <a:chOff x="7230575" y="3501811"/>
              <a:chExt cx="1540410" cy="860514"/>
            </a:xfrm>
          </p:grpSpPr>
          <p:sp>
            <p:nvSpPr>
              <p:cNvPr id="837" name="Google Shape;837;p13"/>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3"/>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3"/>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3"/>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3"/>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3"/>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3"/>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3"/>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3"/>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3"/>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3"/>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3"/>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3"/>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3"/>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3"/>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3"/>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3"/>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3"/>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3"/>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3"/>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3"/>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3"/>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3"/>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3"/>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3"/>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3"/>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3"/>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3"/>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3"/>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3"/>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3"/>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3"/>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3"/>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3"/>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3"/>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3"/>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3"/>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3"/>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3"/>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3"/>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3"/>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3"/>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3"/>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3"/>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3"/>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3"/>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3"/>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3"/>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3"/>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3"/>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3"/>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3"/>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3"/>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3"/>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3"/>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3"/>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3"/>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3"/>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3"/>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3"/>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3"/>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3"/>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3"/>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3"/>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3"/>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3"/>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3"/>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3"/>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3"/>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3"/>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6" name="Google Shape;976;p13"/>
          <p:cNvGrpSpPr/>
          <p:nvPr/>
        </p:nvGrpSpPr>
        <p:grpSpPr>
          <a:xfrm>
            <a:off x="6163859" y="4325295"/>
            <a:ext cx="1007280" cy="1069810"/>
            <a:chOff x="6163859" y="4325295"/>
            <a:chExt cx="1007280" cy="1069810"/>
          </a:xfrm>
        </p:grpSpPr>
        <p:sp>
          <p:nvSpPr>
            <p:cNvPr id="977" name="Google Shape;977;p13"/>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3"/>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3"/>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3"/>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3"/>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3"/>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3"/>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3"/>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3"/>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3"/>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3"/>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3"/>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3"/>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3"/>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3"/>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3"/>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3"/>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3"/>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3"/>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3"/>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3"/>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3"/>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3"/>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3"/>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3"/>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3"/>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3"/>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3"/>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3"/>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3"/>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3"/>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3"/>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3"/>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3"/>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3"/>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3"/>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3"/>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3"/>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3"/>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3"/>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3"/>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3"/>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3"/>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3"/>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3"/>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3"/>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3"/>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3"/>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3"/>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3"/>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3"/>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3"/>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3"/>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3"/>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3"/>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3"/>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3"/>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3"/>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3"/>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3"/>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3"/>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3"/>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3"/>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3"/>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3"/>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3"/>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3"/>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3"/>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3"/>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3"/>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3"/>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3"/>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3"/>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3"/>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3"/>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3"/>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3"/>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3"/>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3"/>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3"/>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3"/>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3"/>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3"/>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3"/>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3"/>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3"/>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3"/>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3"/>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3"/>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3"/>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3"/>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3"/>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3"/>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3"/>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3"/>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3"/>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3"/>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3"/>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3"/>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3"/>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3"/>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3"/>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p:cSld name="TITLE_AND_BODY_1_1">
    <p:bg>
      <p:bgPr>
        <a:solidFill>
          <a:srgbClr val="1C4587"/>
        </a:solidFill>
      </p:bgPr>
    </p:bg>
    <p:spTree>
      <p:nvGrpSpPr>
        <p:cNvPr id="1161" name="Shape 1161"/>
        <p:cNvGrpSpPr/>
        <p:nvPr/>
      </p:nvGrpSpPr>
      <p:grpSpPr>
        <a:xfrm>
          <a:off x="0" y="0"/>
          <a:ext cx="0" cy="0"/>
          <a:chOff x="0" y="0"/>
          <a:chExt cx="0" cy="0"/>
        </a:xfrm>
      </p:grpSpPr>
      <p:sp>
        <p:nvSpPr>
          <p:cNvPr id="1162" name="Google Shape;1162;p1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3" name="Google Shape;1163;p14"/>
          <p:cNvSpPr txBox="1"/>
          <p:nvPr>
            <p:ph idx="2" type="title"/>
          </p:nvPr>
        </p:nvSpPr>
        <p:spPr>
          <a:xfrm>
            <a:off x="1148450" y="3117600"/>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64" name="Google Shape;1164;p14"/>
          <p:cNvSpPr txBox="1"/>
          <p:nvPr>
            <p:ph idx="1" type="subTitle"/>
          </p:nvPr>
        </p:nvSpPr>
        <p:spPr>
          <a:xfrm>
            <a:off x="1148450" y="3529783"/>
            <a:ext cx="30888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5" name="Google Shape;1165;p14"/>
          <p:cNvSpPr txBox="1"/>
          <p:nvPr>
            <p:ph idx="3" type="title"/>
          </p:nvPr>
        </p:nvSpPr>
        <p:spPr>
          <a:xfrm>
            <a:off x="4906750" y="3117600"/>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66" name="Google Shape;1166;p14"/>
          <p:cNvSpPr txBox="1"/>
          <p:nvPr>
            <p:ph idx="4" type="subTitle"/>
          </p:nvPr>
        </p:nvSpPr>
        <p:spPr>
          <a:xfrm>
            <a:off x="4906750" y="3529795"/>
            <a:ext cx="30888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_HEADER_1">
    <p:bg>
      <p:bgPr>
        <a:solidFill>
          <a:srgbClr val="1C4587"/>
        </a:solidFill>
      </p:bgPr>
    </p:bg>
    <p:spTree>
      <p:nvGrpSpPr>
        <p:cNvPr id="1167" name="Shape 1167"/>
        <p:cNvGrpSpPr/>
        <p:nvPr/>
      </p:nvGrpSpPr>
      <p:grpSpPr>
        <a:xfrm>
          <a:off x="0" y="0"/>
          <a:ext cx="0" cy="0"/>
          <a:chOff x="0" y="0"/>
          <a:chExt cx="0" cy="0"/>
        </a:xfrm>
      </p:grpSpPr>
      <p:grpSp>
        <p:nvGrpSpPr>
          <p:cNvPr id="1168" name="Google Shape;1168;p15"/>
          <p:cNvGrpSpPr/>
          <p:nvPr/>
        </p:nvGrpSpPr>
        <p:grpSpPr>
          <a:xfrm>
            <a:off x="-98650" y="2037325"/>
            <a:ext cx="9352525" cy="3275625"/>
            <a:chOff x="-98650" y="2037325"/>
            <a:chExt cx="9352525" cy="3275625"/>
          </a:xfrm>
        </p:grpSpPr>
        <p:sp>
          <p:nvSpPr>
            <p:cNvPr id="1169" name="Google Shape;1169;p15"/>
            <p:cNvSpPr/>
            <p:nvPr/>
          </p:nvSpPr>
          <p:spPr>
            <a:xfrm>
              <a:off x="-98650" y="4010850"/>
              <a:ext cx="25233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a:off x="-98650" y="4584050"/>
              <a:ext cx="25233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a:off x="-98650" y="4745950"/>
              <a:ext cx="25233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a:off x="3488175" y="4010850"/>
              <a:ext cx="5765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a:off x="3488175" y="4584050"/>
              <a:ext cx="5765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a:off x="3488175" y="4745950"/>
              <a:ext cx="5765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a:off x="7648575" y="2037325"/>
              <a:ext cx="1031700" cy="180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a:off x="7648575" y="2218332"/>
              <a:ext cx="1031700" cy="124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a:off x="7648575" y="2342924"/>
              <a:ext cx="1031700" cy="1668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15"/>
          <p:cNvGrpSpPr/>
          <p:nvPr/>
        </p:nvGrpSpPr>
        <p:grpSpPr>
          <a:xfrm>
            <a:off x="1031000" y="3038742"/>
            <a:ext cx="263998" cy="263956"/>
            <a:chOff x="1031000" y="3038742"/>
            <a:chExt cx="263998" cy="263956"/>
          </a:xfrm>
        </p:grpSpPr>
        <p:sp>
          <p:nvSpPr>
            <p:cNvPr id="1179" name="Google Shape;1179;p1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15"/>
          <p:cNvGrpSpPr/>
          <p:nvPr/>
        </p:nvGrpSpPr>
        <p:grpSpPr>
          <a:xfrm>
            <a:off x="1031000" y="2611917"/>
            <a:ext cx="263998" cy="263956"/>
            <a:chOff x="1031000" y="3038742"/>
            <a:chExt cx="263998" cy="263956"/>
          </a:xfrm>
        </p:grpSpPr>
        <p:sp>
          <p:nvSpPr>
            <p:cNvPr id="1184" name="Google Shape;1184;p1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15"/>
          <p:cNvGrpSpPr/>
          <p:nvPr/>
        </p:nvGrpSpPr>
        <p:grpSpPr>
          <a:xfrm>
            <a:off x="1031000" y="2185092"/>
            <a:ext cx="263998" cy="263956"/>
            <a:chOff x="1031000" y="3038742"/>
            <a:chExt cx="263998" cy="263956"/>
          </a:xfrm>
        </p:grpSpPr>
        <p:sp>
          <p:nvSpPr>
            <p:cNvPr id="1189" name="Google Shape;1189;p1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15"/>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94" name="Google Shape;1194;p15"/>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95" name="Google Shape;1195;p15"/>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ONE_COLUMN_TEXT_1">
    <p:bg>
      <p:bgPr>
        <a:solidFill>
          <a:srgbClr val="1C4587"/>
        </a:solidFill>
      </p:bgPr>
    </p:bg>
    <p:spTree>
      <p:nvGrpSpPr>
        <p:cNvPr id="1196" name="Shape 1196"/>
        <p:cNvGrpSpPr/>
        <p:nvPr/>
      </p:nvGrpSpPr>
      <p:grpSpPr>
        <a:xfrm>
          <a:off x="0" y="0"/>
          <a:ext cx="0" cy="0"/>
          <a:chOff x="0" y="0"/>
          <a:chExt cx="0" cy="0"/>
        </a:xfrm>
      </p:grpSpPr>
      <p:sp>
        <p:nvSpPr>
          <p:cNvPr id="1197" name="Google Shape;1197;p16"/>
          <p:cNvSpPr txBox="1"/>
          <p:nvPr>
            <p:ph idx="1" type="body"/>
          </p:nvPr>
        </p:nvSpPr>
        <p:spPr>
          <a:xfrm>
            <a:off x="4959850" y="1974400"/>
            <a:ext cx="3135900" cy="24177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1198" name="Google Shape;1198;p16"/>
          <p:cNvSpPr txBox="1"/>
          <p:nvPr>
            <p:ph type="title"/>
          </p:nvPr>
        </p:nvSpPr>
        <p:spPr>
          <a:xfrm>
            <a:off x="4959850" y="1183375"/>
            <a:ext cx="3135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
  <p:cSld name="TITLE_AND_BODY_1_1_1">
    <p:bg>
      <p:bgPr>
        <a:solidFill>
          <a:srgbClr val="1C4587"/>
        </a:solidFill>
      </p:bgPr>
    </p:bg>
    <p:spTree>
      <p:nvGrpSpPr>
        <p:cNvPr id="1199" name="Shape 1199"/>
        <p:cNvGrpSpPr/>
        <p:nvPr/>
      </p:nvGrpSpPr>
      <p:grpSpPr>
        <a:xfrm>
          <a:off x="0" y="0"/>
          <a:ext cx="0" cy="0"/>
          <a:chOff x="0" y="0"/>
          <a:chExt cx="0" cy="0"/>
        </a:xfrm>
      </p:grpSpPr>
      <p:sp>
        <p:nvSpPr>
          <p:cNvPr id="1200" name="Google Shape;1200;p17"/>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1" name="Google Shape;1201;p17"/>
          <p:cNvSpPr txBox="1"/>
          <p:nvPr>
            <p:ph idx="2" type="title"/>
          </p:nvPr>
        </p:nvSpPr>
        <p:spPr>
          <a:xfrm>
            <a:off x="770594"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02" name="Google Shape;1202;p17"/>
          <p:cNvSpPr txBox="1"/>
          <p:nvPr>
            <p:ph idx="1" type="subTitle"/>
          </p:nvPr>
        </p:nvSpPr>
        <p:spPr>
          <a:xfrm>
            <a:off x="770594" y="3529786"/>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
        <p:nvSpPr>
          <p:cNvPr id="1203" name="Google Shape;1203;p17"/>
          <p:cNvSpPr txBox="1"/>
          <p:nvPr>
            <p:ph idx="3" type="title"/>
          </p:nvPr>
        </p:nvSpPr>
        <p:spPr>
          <a:xfrm>
            <a:off x="3442651"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04" name="Google Shape;1204;p17"/>
          <p:cNvSpPr txBox="1"/>
          <p:nvPr>
            <p:ph idx="4" type="subTitle"/>
          </p:nvPr>
        </p:nvSpPr>
        <p:spPr>
          <a:xfrm>
            <a:off x="3442651" y="3529797"/>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
        <p:nvSpPr>
          <p:cNvPr id="1205" name="Google Shape;1205;p17"/>
          <p:cNvSpPr txBox="1"/>
          <p:nvPr>
            <p:ph idx="5" type="title"/>
          </p:nvPr>
        </p:nvSpPr>
        <p:spPr>
          <a:xfrm>
            <a:off x="6114706"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06" name="Google Shape;1206;p17"/>
          <p:cNvSpPr txBox="1"/>
          <p:nvPr>
            <p:ph idx="6" type="subTitle"/>
          </p:nvPr>
        </p:nvSpPr>
        <p:spPr>
          <a:xfrm>
            <a:off x="6114706" y="3529797"/>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SECTION_HEADER_2">
    <p:bg>
      <p:bgPr>
        <a:solidFill>
          <a:srgbClr val="1C4587"/>
        </a:solidFill>
      </p:bgPr>
    </p:bg>
    <p:spTree>
      <p:nvGrpSpPr>
        <p:cNvPr id="1207" name="Shape 1207"/>
        <p:cNvGrpSpPr/>
        <p:nvPr/>
      </p:nvGrpSpPr>
      <p:grpSpPr>
        <a:xfrm>
          <a:off x="0" y="0"/>
          <a:ext cx="0" cy="0"/>
          <a:chOff x="0" y="0"/>
          <a:chExt cx="0" cy="0"/>
        </a:xfrm>
      </p:grpSpPr>
      <p:grpSp>
        <p:nvGrpSpPr>
          <p:cNvPr id="1208" name="Google Shape;1208;p18"/>
          <p:cNvGrpSpPr/>
          <p:nvPr/>
        </p:nvGrpSpPr>
        <p:grpSpPr>
          <a:xfrm>
            <a:off x="232963" y="174778"/>
            <a:ext cx="1443946" cy="721968"/>
            <a:chOff x="311697" y="-12"/>
            <a:chExt cx="4437449" cy="2218709"/>
          </a:xfrm>
        </p:grpSpPr>
        <p:sp>
          <p:nvSpPr>
            <p:cNvPr id="1209" name="Google Shape;1209;p1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18"/>
          <p:cNvGrpSpPr/>
          <p:nvPr/>
        </p:nvGrpSpPr>
        <p:grpSpPr>
          <a:xfrm>
            <a:off x="7969738" y="1388253"/>
            <a:ext cx="1443946" cy="721968"/>
            <a:chOff x="311697" y="-12"/>
            <a:chExt cx="4437449" cy="2218709"/>
          </a:xfrm>
        </p:grpSpPr>
        <p:sp>
          <p:nvSpPr>
            <p:cNvPr id="1539" name="Google Shape;1539;p1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8" name="Google Shape;1868;p18"/>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9" name="Google Shape;1869;p18"/>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70" name="Google Shape;1870;p18"/>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871" name="Google Shape;1871;p18"/>
          <p:cNvGrpSpPr/>
          <p:nvPr/>
        </p:nvGrpSpPr>
        <p:grpSpPr>
          <a:xfrm>
            <a:off x="0" y="1474590"/>
            <a:ext cx="9144000" cy="3853085"/>
            <a:chOff x="0" y="1474590"/>
            <a:chExt cx="9144000" cy="3853085"/>
          </a:xfrm>
        </p:grpSpPr>
        <p:sp>
          <p:nvSpPr>
            <p:cNvPr id="1872" name="Google Shape;1872;p18"/>
            <p:cNvSpPr/>
            <p:nvPr/>
          </p:nvSpPr>
          <p:spPr>
            <a:xfrm>
              <a:off x="0" y="4025575"/>
              <a:ext cx="91440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8"/>
            <p:cNvSpPr/>
            <p:nvPr/>
          </p:nvSpPr>
          <p:spPr>
            <a:xfrm>
              <a:off x="0" y="4598775"/>
              <a:ext cx="91440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8"/>
            <p:cNvSpPr/>
            <p:nvPr/>
          </p:nvSpPr>
          <p:spPr>
            <a:xfrm>
              <a:off x="0" y="4760675"/>
              <a:ext cx="91440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8"/>
            <p:cNvSpPr/>
            <p:nvPr/>
          </p:nvSpPr>
          <p:spPr>
            <a:xfrm>
              <a:off x="0" y="1475275"/>
              <a:ext cx="16116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8"/>
            <p:cNvSpPr/>
            <p:nvPr/>
          </p:nvSpPr>
          <p:spPr>
            <a:xfrm>
              <a:off x="0" y="2048475"/>
              <a:ext cx="16116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8"/>
            <p:cNvSpPr/>
            <p:nvPr/>
          </p:nvSpPr>
          <p:spPr>
            <a:xfrm>
              <a:off x="0" y="2204175"/>
              <a:ext cx="1611600" cy="1821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8" name="Google Shape;1878;p18"/>
            <p:cNvGrpSpPr/>
            <p:nvPr/>
          </p:nvGrpSpPr>
          <p:grpSpPr>
            <a:xfrm>
              <a:off x="514651" y="1474590"/>
              <a:ext cx="582277" cy="2550888"/>
              <a:chOff x="573900" y="1154950"/>
              <a:chExt cx="538000" cy="2396100"/>
            </a:xfrm>
          </p:grpSpPr>
          <p:sp>
            <p:nvSpPr>
              <p:cNvPr id="1879" name="Google Shape;1879;p18"/>
              <p:cNvSpPr/>
              <p:nvPr/>
            </p:nvSpPr>
            <p:spPr>
              <a:xfrm>
                <a:off x="5739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8"/>
              <p:cNvSpPr/>
              <p:nvPr/>
            </p:nvSpPr>
            <p:spPr>
              <a:xfrm>
                <a:off x="10402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8"/>
              <p:cNvSpPr/>
              <p:nvPr/>
            </p:nvSpPr>
            <p:spPr>
              <a:xfrm>
                <a:off x="595400" y="13773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8"/>
              <p:cNvSpPr/>
              <p:nvPr/>
            </p:nvSpPr>
            <p:spPr>
              <a:xfrm>
                <a:off x="595400" y="17540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8"/>
              <p:cNvSpPr/>
              <p:nvPr/>
            </p:nvSpPr>
            <p:spPr>
              <a:xfrm>
                <a:off x="613325" y="213063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8"/>
              <p:cNvSpPr/>
              <p:nvPr/>
            </p:nvSpPr>
            <p:spPr>
              <a:xfrm>
                <a:off x="595400" y="250726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8"/>
              <p:cNvSpPr/>
              <p:nvPr/>
            </p:nvSpPr>
            <p:spPr>
              <a:xfrm>
                <a:off x="595400" y="28838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8"/>
              <p:cNvSpPr/>
              <p:nvPr/>
            </p:nvSpPr>
            <p:spPr>
              <a:xfrm>
                <a:off x="613325" y="32605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
  <p:cSld name="TITLE_AND_BODY_1_1_1_1">
    <p:bg>
      <p:bgPr>
        <a:solidFill>
          <a:srgbClr val="1C4587"/>
        </a:solidFill>
      </p:bgPr>
    </p:bg>
    <p:spTree>
      <p:nvGrpSpPr>
        <p:cNvPr id="1887" name="Shape 1887"/>
        <p:cNvGrpSpPr/>
        <p:nvPr/>
      </p:nvGrpSpPr>
      <p:grpSpPr>
        <a:xfrm>
          <a:off x="0" y="0"/>
          <a:ext cx="0" cy="0"/>
          <a:chOff x="0" y="0"/>
          <a:chExt cx="0" cy="0"/>
        </a:xfrm>
      </p:grpSpPr>
      <p:sp>
        <p:nvSpPr>
          <p:cNvPr id="1888" name="Google Shape;1888;p1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9" name="Google Shape;1889;p19"/>
          <p:cNvSpPr txBox="1"/>
          <p:nvPr>
            <p:ph idx="2" type="title"/>
          </p:nvPr>
        </p:nvSpPr>
        <p:spPr>
          <a:xfrm>
            <a:off x="1598176" y="1762650"/>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90" name="Google Shape;1890;p19"/>
          <p:cNvSpPr txBox="1"/>
          <p:nvPr>
            <p:ph idx="1" type="subTitle"/>
          </p:nvPr>
        </p:nvSpPr>
        <p:spPr>
          <a:xfrm>
            <a:off x="1598175" y="2174828"/>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91" name="Google Shape;1891;p19"/>
          <p:cNvSpPr txBox="1"/>
          <p:nvPr>
            <p:ph idx="3" type="title"/>
          </p:nvPr>
        </p:nvSpPr>
        <p:spPr>
          <a:xfrm>
            <a:off x="1598176" y="3271775"/>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92" name="Google Shape;1892;p19"/>
          <p:cNvSpPr txBox="1"/>
          <p:nvPr>
            <p:ph idx="4" type="subTitle"/>
          </p:nvPr>
        </p:nvSpPr>
        <p:spPr>
          <a:xfrm>
            <a:off x="1598175" y="3683953"/>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93" name="Google Shape;1893;p19"/>
          <p:cNvSpPr txBox="1"/>
          <p:nvPr>
            <p:ph idx="5" type="title"/>
          </p:nvPr>
        </p:nvSpPr>
        <p:spPr>
          <a:xfrm>
            <a:off x="5744226" y="1762650"/>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94" name="Google Shape;1894;p19"/>
          <p:cNvSpPr txBox="1"/>
          <p:nvPr>
            <p:ph idx="6" type="subTitle"/>
          </p:nvPr>
        </p:nvSpPr>
        <p:spPr>
          <a:xfrm>
            <a:off x="5744225" y="2174828"/>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95" name="Google Shape;1895;p19"/>
          <p:cNvSpPr txBox="1"/>
          <p:nvPr>
            <p:ph idx="7" type="title"/>
          </p:nvPr>
        </p:nvSpPr>
        <p:spPr>
          <a:xfrm>
            <a:off x="5744226" y="3271775"/>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96" name="Google Shape;1896;p19"/>
          <p:cNvSpPr txBox="1"/>
          <p:nvPr>
            <p:ph idx="8" type="subTitle"/>
          </p:nvPr>
        </p:nvSpPr>
        <p:spPr>
          <a:xfrm>
            <a:off x="5744225" y="3683953"/>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SECTION_HEADER_1_1_1">
    <p:bg>
      <p:bgPr>
        <a:solidFill>
          <a:srgbClr val="1C4587"/>
        </a:solidFill>
      </p:bgPr>
    </p:bg>
    <p:spTree>
      <p:nvGrpSpPr>
        <p:cNvPr id="1897" name="Shape 1897"/>
        <p:cNvGrpSpPr/>
        <p:nvPr/>
      </p:nvGrpSpPr>
      <p:grpSpPr>
        <a:xfrm>
          <a:off x="0" y="0"/>
          <a:ext cx="0" cy="0"/>
          <a:chOff x="0" y="0"/>
          <a:chExt cx="0" cy="0"/>
        </a:xfrm>
      </p:grpSpPr>
      <p:sp>
        <p:nvSpPr>
          <p:cNvPr id="1898" name="Google Shape;1898;p20"/>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99" name="Google Shape;1899;p20"/>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900" name="Google Shape;1900;p20"/>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901" name="Google Shape;1901;p20"/>
          <p:cNvGrpSpPr/>
          <p:nvPr/>
        </p:nvGrpSpPr>
        <p:grpSpPr>
          <a:xfrm>
            <a:off x="1849188" y="277203"/>
            <a:ext cx="1443946" cy="721968"/>
            <a:chOff x="311697" y="-12"/>
            <a:chExt cx="4437449" cy="2218709"/>
          </a:xfrm>
        </p:grpSpPr>
        <p:sp>
          <p:nvSpPr>
            <p:cNvPr id="1902" name="Google Shape;1902;p20"/>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0"/>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0"/>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0"/>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0"/>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0"/>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0"/>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0"/>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0"/>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0"/>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0"/>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0"/>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0"/>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0"/>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0"/>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0"/>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0"/>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0"/>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0"/>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0"/>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0"/>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0"/>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0"/>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0"/>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0"/>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0"/>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0"/>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0"/>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0"/>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0"/>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0"/>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0"/>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0"/>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0"/>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0"/>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0"/>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0"/>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0"/>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0"/>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0"/>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0"/>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0"/>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0"/>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0"/>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0"/>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0"/>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0"/>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0"/>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0"/>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0"/>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0"/>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0"/>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0"/>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0"/>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0"/>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0"/>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0"/>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0"/>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0"/>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0"/>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0"/>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0"/>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0"/>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0"/>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0"/>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0"/>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0"/>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0"/>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0"/>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0"/>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0"/>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0"/>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0"/>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0"/>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0"/>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0"/>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0"/>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0"/>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0"/>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0"/>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0"/>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0"/>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0"/>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0"/>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0"/>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0"/>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0"/>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0"/>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0"/>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0"/>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0"/>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0"/>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0"/>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0"/>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0"/>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0"/>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0"/>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0"/>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0"/>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0"/>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0"/>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0"/>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0"/>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0"/>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0"/>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0"/>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0"/>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0"/>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0"/>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0"/>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0"/>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0"/>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0"/>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0"/>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0"/>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0"/>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0"/>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0"/>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0"/>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0"/>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0"/>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0"/>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0"/>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0"/>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0"/>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0"/>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0"/>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0"/>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0"/>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0"/>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0"/>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0"/>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0"/>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0"/>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0"/>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0"/>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0"/>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0"/>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0"/>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0"/>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0"/>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0"/>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0"/>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0"/>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0"/>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0"/>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0"/>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0"/>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0"/>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0"/>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0"/>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0"/>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0"/>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0"/>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0"/>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0"/>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0"/>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0"/>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0"/>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0"/>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0"/>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0"/>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0"/>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0"/>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0"/>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0"/>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0"/>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0"/>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0"/>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0"/>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0"/>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0"/>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0"/>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0"/>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0"/>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0"/>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0"/>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0"/>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0"/>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0"/>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0"/>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0"/>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0"/>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0"/>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0"/>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0"/>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0"/>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0"/>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0"/>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0"/>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0"/>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0"/>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0"/>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0"/>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0"/>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0"/>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0"/>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0"/>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0"/>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0"/>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0"/>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0"/>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0"/>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0"/>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0"/>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0"/>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0"/>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0"/>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0"/>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0"/>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0"/>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0"/>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0"/>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0"/>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0"/>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0"/>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0"/>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0"/>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0"/>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0"/>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0"/>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0"/>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0"/>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0"/>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0"/>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0"/>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0"/>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0"/>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0"/>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0"/>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0"/>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0"/>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0"/>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0"/>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0"/>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0"/>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0"/>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0"/>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0"/>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0"/>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0"/>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0"/>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0"/>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0"/>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0"/>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0"/>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0"/>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0"/>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0"/>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0"/>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0"/>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0"/>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0"/>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0"/>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0"/>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0"/>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0"/>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0"/>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0"/>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0"/>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0"/>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0"/>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0"/>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0"/>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0"/>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0"/>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0"/>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0"/>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0"/>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0"/>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0"/>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0"/>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0"/>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0"/>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0"/>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0"/>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0"/>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0"/>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0"/>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0"/>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0"/>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0"/>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0"/>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0"/>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0"/>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0"/>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0"/>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0"/>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0"/>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0"/>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0"/>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0"/>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0"/>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0"/>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0"/>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0"/>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0"/>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0"/>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0"/>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0"/>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0"/>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0"/>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0"/>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0"/>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0"/>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0"/>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0"/>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0"/>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0"/>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0"/>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0"/>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0"/>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0"/>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0"/>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0"/>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0"/>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0"/>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0"/>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0"/>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0"/>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0"/>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0"/>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0"/>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0"/>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20"/>
          <p:cNvGrpSpPr/>
          <p:nvPr/>
        </p:nvGrpSpPr>
        <p:grpSpPr>
          <a:xfrm>
            <a:off x="-387375" y="2038775"/>
            <a:ext cx="9531425" cy="3274175"/>
            <a:chOff x="-387375" y="2038775"/>
            <a:chExt cx="9531425" cy="3274175"/>
          </a:xfrm>
        </p:grpSpPr>
        <p:grpSp>
          <p:nvGrpSpPr>
            <p:cNvPr id="2232" name="Google Shape;2232;p20"/>
            <p:cNvGrpSpPr/>
            <p:nvPr/>
          </p:nvGrpSpPr>
          <p:grpSpPr>
            <a:xfrm>
              <a:off x="7767451" y="3282676"/>
              <a:ext cx="831787" cy="721972"/>
              <a:chOff x="2788951" y="3310126"/>
              <a:chExt cx="831787" cy="721972"/>
            </a:xfrm>
          </p:grpSpPr>
          <p:sp>
            <p:nvSpPr>
              <p:cNvPr id="2233" name="Google Shape;2233;p20"/>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0"/>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0"/>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0"/>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0"/>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0"/>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0"/>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0"/>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0"/>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0"/>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0"/>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0"/>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0"/>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0"/>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0"/>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0"/>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0"/>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0"/>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0"/>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0"/>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0"/>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0"/>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0"/>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0"/>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0"/>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0"/>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0"/>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0"/>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0"/>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0"/>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rgbClr val="61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0"/>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0"/>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0"/>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0"/>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0"/>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0"/>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0"/>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0"/>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0"/>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0"/>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0"/>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0"/>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0"/>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0"/>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0"/>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20"/>
            <p:cNvGrpSpPr/>
            <p:nvPr/>
          </p:nvGrpSpPr>
          <p:grpSpPr>
            <a:xfrm>
              <a:off x="-387375" y="2038775"/>
              <a:ext cx="9531425" cy="3274175"/>
              <a:chOff x="-387375" y="2038775"/>
              <a:chExt cx="9531425" cy="3274175"/>
            </a:xfrm>
          </p:grpSpPr>
          <p:grpSp>
            <p:nvGrpSpPr>
              <p:cNvPr id="2282" name="Google Shape;2282;p20"/>
              <p:cNvGrpSpPr/>
              <p:nvPr/>
            </p:nvGrpSpPr>
            <p:grpSpPr>
              <a:xfrm>
                <a:off x="-98650" y="4010850"/>
                <a:ext cx="9242700" cy="1302100"/>
                <a:chOff x="-98650" y="4010850"/>
                <a:chExt cx="9242700" cy="1302100"/>
              </a:xfrm>
            </p:grpSpPr>
            <p:sp>
              <p:nvSpPr>
                <p:cNvPr id="2283" name="Google Shape;2283;p20"/>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0"/>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0"/>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20"/>
              <p:cNvGrpSpPr/>
              <p:nvPr/>
            </p:nvGrpSpPr>
            <p:grpSpPr>
              <a:xfrm>
                <a:off x="-387375" y="2038775"/>
                <a:ext cx="1722000" cy="578125"/>
                <a:chOff x="-387375" y="2038775"/>
                <a:chExt cx="1722000" cy="578125"/>
              </a:xfrm>
            </p:grpSpPr>
            <p:sp>
              <p:nvSpPr>
                <p:cNvPr id="2287" name="Google Shape;2287;p20"/>
                <p:cNvSpPr/>
                <p:nvPr/>
              </p:nvSpPr>
              <p:spPr>
                <a:xfrm>
                  <a:off x="-387375" y="2038775"/>
                  <a:ext cx="1722000" cy="209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0"/>
                <p:cNvSpPr/>
                <p:nvPr/>
              </p:nvSpPr>
              <p:spPr>
                <a:xfrm>
                  <a:off x="-387375" y="2254000"/>
                  <a:ext cx="1722000" cy="92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0"/>
                <p:cNvSpPr/>
                <p:nvPr/>
              </p:nvSpPr>
              <p:spPr>
                <a:xfrm>
                  <a:off x="-387375" y="2352900"/>
                  <a:ext cx="1722000" cy="264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1C4587"/>
        </a:solidFill>
      </p:bgPr>
    </p:bg>
    <p:spTree>
      <p:nvGrpSpPr>
        <p:cNvPr id="12"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rgbClr val="61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7" name="Google Shape;727;p3"/>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28" name="Google Shape;728;p3"/>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29" name="Google Shape;729;p3"/>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p:cSld name="TITLE_AND_BODY_1_1_2">
    <p:bg>
      <p:bgPr>
        <a:solidFill>
          <a:srgbClr val="1C4587"/>
        </a:solidFill>
      </p:bgPr>
    </p:bg>
    <p:spTree>
      <p:nvGrpSpPr>
        <p:cNvPr id="2290" name="Shape 2290"/>
        <p:cNvGrpSpPr/>
        <p:nvPr/>
      </p:nvGrpSpPr>
      <p:grpSpPr>
        <a:xfrm>
          <a:off x="0" y="0"/>
          <a:ext cx="0" cy="0"/>
          <a:chOff x="0" y="0"/>
          <a:chExt cx="0" cy="0"/>
        </a:xfrm>
      </p:grpSpPr>
      <p:sp>
        <p:nvSpPr>
          <p:cNvPr id="2291" name="Google Shape;2291;p21"/>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2" name="Google Shape;2292;p21"/>
          <p:cNvSpPr txBox="1"/>
          <p:nvPr>
            <p:ph idx="2" type="title"/>
          </p:nvPr>
        </p:nvSpPr>
        <p:spPr>
          <a:xfrm>
            <a:off x="8175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93" name="Google Shape;2293;p21"/>
          <p:cNvSpPr txBox="1"/>
          <p:nvPr>
            <p:ph idx="1" type="subTitle"/>
          </p:nvPr>
        </p:nvSpPr>
        <p:spPr>
          <a:xfrm>
            <a:off x="8175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
        <p:nvSpPr>
          <p:cNvPr id="2294" name="Google Shape;2294;p21"/>
          <p:cNvSpPr txBox="1"/>
          <p:nvPr>
            <p:ph idx="3" type="title"/>
          </p:nvPr>
        </p:nvSpPr>
        <p:spPr>
          <a:xfrm>
            <a:off x="34099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95" name="Google Shape;2295;p21"/>
          <p:cNvSpPr txBox="1"/>
          <p:nvPr>
            <p:ph idx="4" type="subTitle"/>
          </p:nvPr>
        </p:nvSpPr>
        <p:spPr>
          <a:xfrm>
            <a:off x="34099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
        <p:nvSpPr>
          <p:cNvPr id="2296" name="Google Shape;2296;p21"/>
          <p:cNvSpPr txBox="1"/>
          <p:nvPr>
            <p:ph idx="5" type="title"/>
          </p:nvPr>
        </p:nvSpPr>
        <p:spPr>
          <a:xfrm>
            <a:off x="60023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97" name="Google Shape;2297;p21"/>
          <p:cNvSpPr txBox="1"/>
          <p:nvPr>
            <p:ph idx="6" type="subTitle"/>
          </p:nvPr>
        </p:nvSpPr>
        <p:spPr>
          <a:xfrm>
            <a:off x="60023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
        <p:nvSpPr>
          <p:cNvPr id="2298" name="Google Shape;2298;p21"/>
          <p:cNvSpPr txBox="1"/>
          <p:nvPr>
            <p:ph idx="7" type="title"/>
          </p:nvPr>
        </p:nvSpPr>
        <p:spPr>
          <a:xfrm>
            <a:off x="8175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99" name="Google Shape;2299;p21"/>
          <p:cNvSpPr txBox="1"/>
          <p:nvPr>
            <p:ph idx="8" type="subTitle"/>
          </p:nvPr>
        </p:nvSpPr>
        <p:spPr>
          <a:xfrm>
            <a:off x="8175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
        <p:nvSpPr>
          <p:cNvPr id="2300" name="Google Shape;2300;p21"/>
          <p:cNvSpPr txBox="1"/>
          <p:nvPr>
            <p:ph idx="9" type="title"/>
          </p:nvPr>
        </p:nvSpPr>
        <p:spPr>
          <a:xfrm>
            <a:off x="34099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01" name="Google Shape;2301;p21"/>
          <p:cNvSpPr txBox="1"/>
          <p:nvPr>
            <p:ph idx="13" type="subTitle"/>
          </p:nvPr>
        </p:nvSpPr>
        <p:spPr>
          <a:xfrm>
            <a:off x="34099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
        <p:nvSpPr>
          <p:cNvPr id="2302" name="Google Shape;2302;p21"/>
          <p:cNvSpPr txBox="1"/>
          <p:nvPr>
            <p:ph idx="14" type="title"/>
          </p:nvPr>
        </p:nvSpPr>
        <p:spPr>
          <a:xfrm>
            <a:off x="60023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03" name="Google Shape;2303;p21"/>
          <p:cNvSpPr txBox="1"/>
          <p:nvPr>
            <p:ph idx="15" type="subTitle"/>
          </p:nvPr>
        </p:nvSpPr>
        <p:spPr>
          <a:xfrm>
            <a:off x="60023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SECTION_HEADER_1_2">
    <p:bg>
      <p:bgPr>
        <a:solidFill>
          <a:srgbClr val="1C4587"/>
        </a:solidFill>
      </p:bgPr>
    </p:bg>
    <p:spTree>
      <p:nvGrpSpPr>
        <p:cNvPr id="2304" name="Shape 2304"/>
        <p:cNvGrpSpPr/>
        <p:nvPr/>
      </p:nvGrpSpPr>
      <p:grpSpPr>
        <a:xfrm>
          <a:off x="0" y="0"/>
          <a:ext cx="0" cy="0"/>
          <a:chOff x="0" y="0"/>
          <a:chExt cx="0" cy="0"/>
        </a:xfrm>
      </p:grpSpPr>
      <p:sp>
        <p:nvSpPr>
          <p:cNvPr id="2305" name="Google Shape;2305;p22"/>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06" name="Google Shape;2306;p22"/>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07" name="Google Shape;2307;p22"/>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308" name="Google Shape;2308;p22"/>
          <p:cNvGrpSpPr/>
          <p:nvPr/>
        </p:nvGrpSpPr>
        <p:grpSpPr>
          <a:xfrm>
            <a:off x="8248063" y="1554103"/>
            <a:ext cx="1443946" cy="721968"/>
            <a:chOff x="311697" y="-12"/>
            <a:chExt cx="4437449" cy="2218709"/>
          </a:xfrm>
        </p:grpSpPr>
        <p:sp>
          <p:nvSpPr>
            <p:cNvPr id="2309" name="Google Shape;2309;p22"/>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2"/>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2"/>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2"/>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2"/>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2"/>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2"/>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2"/>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2"/>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2"/>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2"/>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2"/>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2"/>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2"/>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2"/>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2"/>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2"/>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2"/>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2"/>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2"/>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2"/>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2"/>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2"/>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2"/>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2"/>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2"/>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2"/>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2"/>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2"/>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2"/>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2"/>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2"/>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2"/>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2"/>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2"/>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2"/>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2"/>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2"/>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2"/>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2"/>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2"/>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2"/>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2"/>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2"/>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2"/>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2"/>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2"/>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2"/>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2"/>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2"/>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2"/>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2"/>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2"/>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2"/>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2"/>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2"/>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2"/>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2"/>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2"/>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2"/>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2"/>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2"/>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2"/>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2"/>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2"/>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2"/>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2"/>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2"/>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2"/>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2"/>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2"/>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2"/>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2"/>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2"/>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2"/>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2"/>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2"/>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2"/>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2"/>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2"/>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2"/>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2"/>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2"/>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2"/>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2"/>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2"/>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2"/>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2"/>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2"/>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2"/>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2"/>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2"/>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2"/>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2"/>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2"/>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2"/>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2"/>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2"/>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2"/>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2"/>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2"/>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2"/>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2"/>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2"/>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2"/>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2"/>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2"/>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2"/>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2"/>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2"/>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2"/>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2"/>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2"/>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2"/>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2"/>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2"/>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2"/>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2"/>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2"/>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2"/>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2"/>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2"/>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2"/>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2"/>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2"/>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2"/>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2"/>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2"/>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2"/>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2"/>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2"/>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2"/>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2"/>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2"/>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2"/>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2"/>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2"/>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2"/>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2"/>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2"/>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2"/>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2"/>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2"/>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2"/>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2"/>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2"/>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2"/>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2"/>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2"/>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2"/>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2"/>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2"/>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2"/>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2"/>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2"/>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2"/>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2"/>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2"/>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2"/>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2"/>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2"/>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2"/>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2"/>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2"/>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2"/>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2"/>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2"/>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2"/>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2"/>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2"/>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2"/>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2"/>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2"/>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2"/>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2"/>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2"/>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2"/>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2"/>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2"/>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2"/>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2"/>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2"/>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2"/>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2"/>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2"/>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2"/>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2"/>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2"/>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2"/>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2"/>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2"/>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2"/>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2"/>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2"/>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2"/>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2"/>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2"/>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2"/>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2"/>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2"/>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2"/>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2"/>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2"/>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2"/>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2"/>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2"/>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2"/>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2"/>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2"/>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2"/>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2"/>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2"/>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2"/>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2"/>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2"/>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2"/>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2"/>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2"/>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2"/>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2"/>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2"/>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2"/>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2"/>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2"/>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2"/>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2"/>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2"/>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2"/>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2"/>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2"/>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2"/>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2"/>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2"/>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2"/>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2"/>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2"/>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2"/>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2"/>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2"/>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2"/>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2"/>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2"/>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2"/>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2"/>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2"/>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2"/>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2"/>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2"/>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2"/>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2"/>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2"/>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2"/>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2"/>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2"/>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2"/>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2"/>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2"/>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2"/>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2"/>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2"/>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2"/>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2"/>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2"/>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2"/>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2"/>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2"/>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2"/>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2"/>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2"/>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2"/>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2"/>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2"/>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2"/>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2"/>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2"/>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2"/>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2"/>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2"/>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2"/>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2"/>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2"/>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2"/>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2"/>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2"/>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2"/>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2"/>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2"/>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2"/>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2"/>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2"/>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2"/>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2"/>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2"/>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2"/>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2"/>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2"/>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2"/>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2"/>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2"/>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2"/>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2"/>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2"/>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2"/>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2"/>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2"/>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2"/>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2"/>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2"/>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2"/>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2"/>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2"/>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2"/>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2"/>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2"/>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2"/>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2"/>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2"/>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2"/>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2"/>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2"/>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2"/>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2"/>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2"/>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2"/>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2"/>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2"/>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2"/>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2"/>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2"/>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22"/>
          <p:cNvGrpSpPr/>
          <p:nvPr/>
        </p:nvGrpSpPr>
        <p:grpSpPr>
          <a:xfrm>
            <a:off x="-475087" y="219803"/>
            <a:ext cx="1443946" cy="721968"/>
            <a:chOff x="311697" y="-12"/>
            <a:chExt cx="4437449" cy="2218709"/>
          </a:xfrm>
        </p:grpSpPr>
        <p:sp>
          <p:nvSpPr>
            <p:cNvPr id="2639" name="Google Shape;2639;p22"/>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2"/>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2"/>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2"/>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2"/>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2"/>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2"/>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2"/>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2"/>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2"/>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2"/>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2"/>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2"/>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2"/>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2"/>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2"/>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2"/>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2"/>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2"/>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2"/>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2"/>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2"/>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2"/>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2"/>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2"/>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2"/>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2"/>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2"/>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2"/>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2"/>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2"/>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2"/>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2"/>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2"/>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2"/>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2"/>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2"/>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2"/>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2"/>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2"/>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2"/>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2"/>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2"/>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2"/>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2"/>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2"/>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2"/>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2"/>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2"/>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2"/>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2"/>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2"/>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2"/>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2"/>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2"/>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2"/>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2"/>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2"/>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2"/>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2"/>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2"/>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2"/>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2"/>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2"/>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2"/>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2"/>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2"/>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2"/>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2"/>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2"/>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2"/>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2"/>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2"/>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2"/>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2"/>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2"/>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2"/>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2"/>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2"/>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2"/>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2"/>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2"/>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2"/>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2"/>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2"/>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2"/>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2"/>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2"/>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2"/>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2"/>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2"/>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2"/>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2"/>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2"/>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2"/>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2"/>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2"/>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2"/>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2"/>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2"/>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2"/>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2"/>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2"/>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2"/>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2"/>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2"/>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2"/>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2"/>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2"/>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2"/>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2"/>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2"/>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2"/>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2"/>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2"/>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2"/>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2"/>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2"/>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2"/>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2"/>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2"/>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2"/>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2"/>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2"/>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2"/>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2"/>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2"/>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2"/>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2"/>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2"/>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2"/>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2"/>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2"/>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2"/>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2"/>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2"/>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2"/>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2"/>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2"/>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2"/>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2"/>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2"/>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2"/>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2"/>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2"/>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2"/>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2"/>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2"/>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2"/>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2"/>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2"/>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2"/>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2"/>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2"/>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2"/>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2"/>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2"/>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2"/>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2"/>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2"/>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2"/>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2"/>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2"/>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2"/>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2"/>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2"/>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2"/>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2"/>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2"/>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2"/>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2"/>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2"/>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2"/>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2"/>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2"/>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2"/>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2"/>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2"/>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2"/>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2"/>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2"/>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2"/>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2"/>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2"/>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2"/>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2"/>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2"/>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2"/>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2"/>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2"/>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2"/>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2"/>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2"/>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2"/>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2"/>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2"/>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2"/>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2"/>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2"/>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2"/>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2"/>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2"/>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2"/>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2"/>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2"/>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2"/>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2"/>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2"/>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2"/>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2"/>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2"/>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2"/>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2"/>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2"/>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2"/>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2"/>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2"/>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2"/>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2"/>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2"/>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2"/>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2"/>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2"/>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2"/>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2"/>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2"/>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2"/>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2"/>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2"/>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2"/>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2"/>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2"/>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2"/>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2"/>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2"/>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2"/>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2"/>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2"/>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2"/>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2"/>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2"/>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2"/>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2"/>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2"/>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2"/>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2"/>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2"/>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2"/>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2"/>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2"/>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2"/>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2"/>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2"/>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2"/>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2"/>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2"/>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2"/>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2"/>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2"/>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2"/>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2"/>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2"/>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2"/>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2"/>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2"/>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2"/>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2"/>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2"/>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2"/>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2"/>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2"/>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2"/>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2"/>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2"/>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2"/>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2"/>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2"/>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2"/>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2"/>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2"/>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2"/>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2"/>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2"/>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2"/>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2"/>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2"/>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2"/>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2"/>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2"/>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2"/>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2"/>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2"/>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2"/>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2"/>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2"/>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2"/>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2"/>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2"/>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2"/>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2"/>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2"/>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2"/>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2"/>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2"/>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2"/>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2"/>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2"/>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2"/>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2"/>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2"/>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2"/>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2"/>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2"/>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2"/>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2"/>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2"/>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2"/>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2"/>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2"/>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2"/>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2"/>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2"/>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2"/>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2"/>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2"/>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2"/>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2"/>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2"/>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2"/>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22"/>
          <p:cNvGrpSpPr/>
          <p:nvPr/>
        </p:nvGrpSpPr>
        <p:grpSpPr>
          <a:xfrm>
            <a:off x="-387375" y="2038775"/>
            <a:ext cx="1722000" cy="3104450"/>
            <a:chOff x="-387375" y="2038775"/>
            <a:chExt cx="1722000" cy="3104450"/>
          </a:xfrm>
        </p:grpSpPr>
        <p:sp>
          <p:nvSpPr>
            <p:cNvPr id="2969" name="Google Shape;2969;p22"/>
            <p:cNvSpPr/>
            <p:nvPr/>
          </p:nvSpPr>
          <p:spPr>
            <a:xfrm>
              <a:off x="-387375" y="2038775"/>
              <a:ext cx="1722000" cy="408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2"/>
            <p:cNvSpPr/>
            <p:nvPr/>
          </p:nvSpPr>
          <p:spPr>
            <a:xfrm>
              <a:off x="-387375" y="2442933"/>
              <a:ext cx="1722000" cy="180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2"/>
            <p:cNvSpPr/>
            <p:nvPr/>
          </p:nvSpPr>
          <p:spPr>
            <a:xfrm>
              <a:off x="-387375" y="2623825"/>
              <a:ext cx="1722000" cy="25194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22"/>
          <p:cNvGrpSpPr/>
          <p:nvPr/>
        </p:nvGrpSpPr>
        <p:grpSpPr>
          <a:xfrm>
            <a:off x="2424675" y="3715725"/>
            <a:ext cx="6719400" cy="1426850"/>
            <a:chOff x="2424675" y="3715725"/>
            <a:chExt cx="6719400" cy="1426850"/>
          </a:xfrm>
        </p:grpSpPr>
        <p:sp>
          <p:nvSpPr>
            <p:cNvPr id="2973" name="Google Shape;2973;p22"/>
            <p:cNvSpPr/>
            <p:nvPr/>
          </p:nvSpPr>
          <p:spPr>
            <a:xfrm>
              <a:off x="2424675" y="3715725"/>
              <a:ext cx="6719400" cy="408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2"/>
            <p:cNvSpPr/>
            <p:nvPr/>
          </p:nvSpPr>
          <p:spPr>
            <a:xfrm>
              <a:off x="2424675" y="4119883"/>
              <a:ext cx="6719400" cy="180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2"/>
            <p:cNvSpPr/>
            <p:nvPr/>
          </p:nvSpPr>
          <p:spPr>
            <a:xfrm>
              <a:off x="2424675" y="4300775"/>
              <a:ext cx="6719400" cy="841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 Credits">
  <p:cSld name="SECTION_HEADER_1_2_1">
    <p:bg>
      <p:bgPr>
        <a:solidFill>
          <a:srgbClr val="1C4587"/>
        </a:solidFill>
      </p:bgPr>
    </p:bg>
    <p:spTree>
      <p:nvGrpSpPr>
        <p:cNvPr id="2976" name="Shape 2976"/>
        <p:cNvGrpSpPr/>
        <p:nvPr/>
      </p:nvGrpSpPr>
      <p:grpSpPr>
        <a:xfrm>
          <a:off x="0" y="0"/>
          <a:ext cx="0" cy="0"/>
          <a:chOff x="0" y="0"/>
          <a:chExt cx="0" cy="0"/>
        </a:xfrm>
      </p:grpSpPr>
      <p:sp>
        <p:nvSpPr>
          <p:cNvPr id="2977" name="Google Shape;2977;p23"/>
          <p:cNvSpPr txBox="1"/>
          <p:nvPr>
            <p:ph type="title"/>
          </p:nvPr>
        </p:nvSpPr>
        <p:spPr>
          <a:xfrm>
            <a:off x="1334700" y="839125"/>
            <a:ext cx="64746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78" name="Google Shape;2978;p23"/>
          <p:cNvSpPr txBox="1"/>
          <p:nvPr>
            <p:ph idx="1" type="subTitle"/>
          </p:nvPr>
        </p:nvSpPr>
        <p:spPr>
          <a:xfrm>
            <a:off x="2466750" y="1760850"/>
            <a:ext cx="4210500" cy="13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979" name="Google Shape;2979;p23"/>
          <p:cNvSpPr txBox="1"/>
          <p:nvPr/>
        </p:nvSpPr>
        <p:spPr>
          <a:xfrm>
            <a:off x="2568900" y="3737600"/>
            <a:ext cx="40062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Advent Pro"/>
                <a:ea typeface="Advent Pro"/>
                <a:cs typeface="Advent Pro"/>
                <a:sym typeface="Advent Pro"/>
              </a:rPr>
              <a:t>CREDITS: This presentation template was created by Slidesgo, including icons by Flaticon, and infographics &amp; images by Freepik.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BLANK_1">
    <p:spTree>
      <p:nvGrpSpPr>
        <p:cNvPr id="2980" name="Shape 298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0" name="Shape 730"/>
        <p:cNvGrpSpPr/>
        <p:nvPr/>
      </p:nvGrpSpPr>
      <p:grpSpPr>
        <a:xfrm>
          <a:off x="0" y="0"/>
          <a:ext cx="0" cy="0"/>
          <a:chOff x="0" y="0"/>
          <a:chExt cx="0" cy="0"/>
        </a:xfrm>
      </p:grpSpPr>
      <p:sp>
        <p:nvSpPr>
          <p:cNvPr id="731" name="Google Shape;731;p4"/>
          <p:cNvSpPr txBox="1"/>
          <p:nvPr>
            <p:ph idx="1" type="body"/>
          </p:nvPr>
        </p:nvSpPr>
        <p:spPr>
          <a:xfrm>
            <a:off x="778900" y="1013975"/>
            <a:ext cx="7072500" cy="355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2" name="Google Shape;732;p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3" name="Shape 733"/>
        <p:cNvGrpSpPr/>
        <p:nvPr/>
      </p:nvGrpSpPr>
      <p:grpSpPr>
        <a:xfrm>
          <a:off x="0" y="0"/>
          <a:ext cx="0" cy="0"/>
          <a:chOff x="0" y="0"/>
          <a:chExt cx="0" cy="0"/>
        </a:xfrm>
      </p:grpSpPr>
      <p:sp>
        <p:nvSpPr>
          <p:cNvPr id="734" name="Google Shape;734;p5"/>
          <p:cNvSpPr txBox="1"/>
          <p:nvPr>
            <p:ph idx="1" type="body"/>
          </p:nvPr>
        </p:nvSpPr>
        <p:spPr>
          <a:xfrm>
            <a:off x="778900" y="1302400"/>
            <a:ext cx="3561300" cy="326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735" name="Google Shape;735;p5"/>
          <p:cNvSpPr txBox="1"/>
          <p:nvPr>
            <p:ph idx="2" type="body"/>
          </p:nvPr>
        </p:nvSpPr>
        <p:spPr>
          <a:xfrm>
            <a:off x="4803804" y="1302400"/>
            <a:ext cx="3561300" cy="326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736" name="Google Shape;736;p5"/>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7" name="Shape 737"/>
        <p:cNvGrpSpPr/>
        <p:nvPr/>
      </p:nvGrpSpPr>
      <p:grpSpPr>
        <a:xfrm>
          <a:off x="0" y="0"/>
          <a:ext cx="0" cy="0"/>
          <a:chOff x="0" y="0"/>
          <a:chExt cx="0" cy="0"/>
        </a:xfrm>
      </p:grpSpPr>
      <p:sp>
        <p:nvSpPr>
          <p:cNvPr id="738" name="Google Shape;738;p6"/>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rgbClr val="1C4587"/>
        </a:solidFill>
      </p:bgPr>
    </p:bg>
    <p:spTree>
      <p:nvGrpSpPr>
        <p:cNvPr id="739" name="Shape 739"/>
        <p:cNvGrpSpPr/>
        <p:nvPr/>
      </p:nvGrpSpPr>
      <p:grpSpPr>
        <a:xfrm>
          <a:off x="0" y="0"/>
          <a:ext cx="0" cy="0"/>
          <a:chOff x="0" y="0"/>
          <a:chExt cx="0" cy="0"/>
        </a:xfrm>
      </p:grpSpPr>
      <p:sp>
        <p:nvSpPr>
          <p:cNvPr id="740" name="Google Shape;740;p7"/>
          <p:cNvSpPr txBox="1"/>
          <p:nvPr>
            <p:ph idx="1" type="body"/>
          </p:nvPr>
        </p:nvSpPr>
        <p:spPr>
          <a:xfrm>
            <a:off x="3038700" y="1995800"/>
            <a:ext cx="3066600" cy="19686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Clr>
                <a:srgbClr val="FFFFFF"/>
              </a:buClr>
              <a:buSzPts val="1600"/>
              <a:buChar char="●"/>
              <a:defRPr sz="1600">
                <a:solidFill>
                  <a:srgbClr val="FFFFFF"/>
                </a:solidFill>
              </a:defRPr>
            </a:lvl1pPr>
            <a:lvl2pPr indent="-330200" lvl="1" marL="914400" algn="ctr">
              <a:spcBef>
                <a:spcPts val="1600"/>
              </a:spcBef>
              <a:spcAft>
                <a:spcPts val="0"/>
              </a:spcAft>
              <a:buClr>
                <a:srgbClr val="FFFFFF"/>
              </a:buClr>
              <a:buSzPts val="1600"/>
              <a:buChar char="○"/>
              <a:defRPr sz="1600">
                <a:solidFill>
                  <a:srgbClr val="FFFFFF"/>
                </a:solidFill>
              </a:defRPr>
            </a:lvl2pPr>
            <a:lvl3pPr indent="-330200" lvl="2" marL="1371600" algn="ctr">
              <a:spcBef>
                <a:spcPts val="1600"/>
              </a:spcBef>
              <a:spcAft>
                <a:spcPts val="0"/>
              </a:spcAft>
              <a:buClr>
                <a:srgbClr val="FFFFFF"/>
              </a:buClr>
              <a:buSzPts val="1600"/>
              <a:buChar char="■"/>
              <a:defRPr sz="1600">
                <a:solidFill>
                  <a:srgbClr val="FFFFFF"/>
                </a:solidFill>
              </a:defRPr>
            </a:lvl3pPr>
            <a:lvl4pPr indent="-330200" lvl="3" marL="1828800" algn="ctr">
              <a:spcBef>
                <a:spcPts val="1600"/>
              </a:spcBef>
              <a:spcAft>
                <a:spcPts val="0"/>
              </a:spcAft>
              <a:buClr>
                <a:srgbClr val="FFFFFF"/>
              </a:buClr>
              <a:buSzPts val="1600"/>
              <a:buChar char="●"/>
              <a:defRPr sz="1600">
                <a:solidFill>
                  <a:srgbClr val="FFFFFF"/>
                </a:solidFill>
              </a:defRPr>
            </a:lvl4pPr>
            <a:lvl5pPr indent="-330200" lvl="4" marL="2286000" algn="ctr">
              <a:spcBef>
                <a:spcPts val="1600"/>
              </a:spcBef>
              <a:spcAft>
                <a:spcPts val="0"/>
              </a:spcAft>
              <a:buClr>
                <a:srgbClr val="FFFFFF"/>
              </a:buClr>
              <a:buSzPts val="1600"/>
              <a:buChar char="○"/>
              <a:defRPr sz="1600">
                <a:solidFill>
                  <a:srgbClr val="FFFFFF"/>
                </a:solidFill>
              </a:defRPr>
            </a:lvl5pPr>
            <a:lvl6pPr indent="-330200" lvl="5" marL="2743200" algn="ctr">
              <a:spcBef>
                <a:spcPts val="1600"/>
              </a:spcBef>
              <a:spcAft>
                <a:spcPts val="0"/>
              </a:spcAft>
              <a:buClr>
                <a:srgbClr val="FFFFFF"/>
              </a:buClr>
              <a:buSzPts val="1600"/>
              <a:buChar char="■"/>
              <a:defRPr sz="1600">
                <a:solidFill>
                  <a:srgbClr val="FFFFFF"/>
                </a:solidFill>
              </a:defRPr>
            </a:lvl6pPr>
            <a:lvl7pPr indent="-330200" lvl="6" marL="3200400" algn="ctr">
              <a:spcBef>
                <a:spcPts val="1600"/>
              </a:spcBef>
              <a:spcAft>
                <a:spcPts val="0"/>
              </a:spcAft>
              <a:buClr>
                <a:srgbClr val="FFFFFF"/>
              </a:buClr>
              <a:buSzPts val="1600"/>
              <a:buChar char="●"/>
              <a:defRPr sz="1600">
                <a:solidFill>
                  <a:srgbClr val="FFFFFF"/>
                </a:solidFill>
              </a:defRPr>
            </a:lvl7pPr>
            <a:lvl8pPr indent="-330200" lvl="7" marL="3657600" algn="ctr">
              <a:spcBef>
                <a:spcPts val="1600"/>
              </a:spcBef>
              <a:spcAft>
                <a:spcPts val="0"/>
              </a:spcAft>
              <a:buClr>
                <a:srgbClr val="FFFFFF"/>
              </a:buClr>
              <a:buSzPts val="1600"/>
              <a:buChar char="○"/>
              <a:defRPr sz="1600">
                <a:solidFill>
                  <a:srgbClr val="FFFFFF"/>
                </a:solidFill>
              </a:defRPr>
            </a:lvl8pPr>
            <a:lvl9pPr indent="-330200" lvl="8" marL="4114800" algn="ctr">
              <a:spcBef>
                <a:spcPts val="1600"/>
              </a:spcBef>
              <a:spcAft>
                <a:spcPts val="1600"/>
              </a:spcAft>
              <a:buClr>
                <a:srgbClr val="FFFFFF"/>
              </a:buClr>
              <a:buSzPts val="1600"/>
              <a:buChar char="■"/>
              <a:defRPr sz="1600">
                <a:solidFill>
                  <a:srgbClr val="FFFFFF"/>
                </a:solidFill>
              </a:defRPr>
            </a:lvl9pPr>
          </a:lstStyle>
          <a:p/>
        </p:txBody>
      </p:sp>
      <p:sp>
        <p:nvSpPr>
          <p:cNvPr id="741" name="Google Shape;741;p7"/>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42" name="Shape 742"/>
        <p:cNvGrpSpPr/>
        <p:nvPr/>
      </p:nvGrpSpPr>
      <p:grpSpPr>
        <a:xfrm>
          <a:off x="0" y="0"/>
          <a:ext cx="0" cy="0"/>
          <a:chOff x="0" y="0"/>
          <a:chExt cx="0" cy="0"/>
        </a:xfrm>
      </p:grpSpPr>
      <p:sp>
        <p:nvSpPr>
          <p:cNvPr id="743" name="Google Shape;743;p8"/>
          <p:cNvSpPr/>
          <p:nvPr/>
        </p:nvSpPr>
        <p:spPr>
          <a:xfrm>
            <a:off x="319350" y="243900"/>
            <a:ext cx="8505300" cy="46557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
          <p:cNvSpPr txBox="1"/>
          <p:nvPr>
            <p:ph type="title"/>
          </p:nvPr>
        </p:nvSpPr>
        <p:spPr>
          <a:xfrm>
            <a:off x="701025" y="627350"/>
            <a:ext cx="2210700" cy="3981000"/>
          </a:xfrm>
          <a:prstGeom prst="rect">
            <a:avLst/>
          </a:prstGeom>
        </p:spPr>
        <p:txBody>
          <a:bodyPr anchorCtr="0" anchor="t" bIns="91425" lIns="91425" spcFirstLastPara="1" rIns="91425" wrap="square" tIns="91425">
            <a:noAutofit/>
          </a:bodyPr>
          <a:lstStyle>
            <a:lvl1pPr lvl="0">
              <a:spcBef>
                <a:spcPts val="0"/>
              </a:spcBef>
              <a:spcAft>
                <a:spcPts val="0"/>
              </a:spcAft>
              <a:buSzPts val="2100"/>
              <a:buNone/>
              <a:defRPr sz="2100"/>
            </a:lvl1pPr>
            <a:lvl2pPr lvl="1">
              <a:spcBef>
                <a:spcPts val="0"/>
              </a:spcBef>
              <a:spcAft>
                <a:spcPts val="0"/>
              </a:spcAft>
              <a:buSzPts val="2100"/>
              <a:buNone/>
              <a:defRPr sz="2100"/>
            </a:lvl2pPr>
            <a:lvl3pPr lvl="2">
              <a:spcBef>
                <a:spcPts val="0"/>
              </a:spcBef>
              <a:spcAft>
                <a:spcPts val="0"/>
              </a:spcAft>
              <a:buSzPts val="2100"/>
              <a:buNone/>
              <a:defRPr sz="2100"/>
            </a:lvl3pPr>
            <a:lvl4pPr lvl="3">
              <a:spcBef>
                <a:spcPts val="0"/>
              </a:spcBef>
              <a:spcAft>
                <a:spcPts val="0"/>
              </a:spcAft>
              <a:buSzPts val="2100"/>
              <a:buNone/>
              <a:defRPr sz="2100"/>
            </a:lvl4pPr>
            <a:lvl5pPr lvl="4">
              <a:spcBef>
                <a:spcPts val="0"/>
              </a:spcBef>
              <a:spcAft>
                <a:spcPts val="0"/>
              </a:spcAft>
              <a:buSzPts val="2100"/>
              <a:buNone/>
              <a:defRPr sz="2100"/>
            </a:lvl5pPr>
            <a:lvl6pPr lvl="5">
              <a:spcBef>
                <a:spcPts val="0"/>
              </a:spcBef>
              <a:spcAft>
                <a:spcPts val="0"/>
              </a:spcAft>
              <a:buSzPts val="2100"/>
              <a:buNone/>
              <a:defRPr sz="2100"/>
            </a:lvl6pPr>
            <a:lvl7pPr lvl="6">
              <a:spcBef>
                <a:spcPts val="0"/>
              </a:spcBef>
              <a:spcAft>
                <a:spcPts val="0"/>
              </a:spcAft>
              <a:buSzPts val="2100"/>
              <a:buNone/>
              <a:defRPr sz="2100"/>
            </a:lvl7pPr>
            <a:lvl8pPr lvl="7">
              <a:spcBef>
                <a:spcPts val="0"/>
              </a:spcBef>
              <a:spcAft>
                <a:spcPts val="0"/>
              </a:spcAft>
              <a:buSzPts val="2100"/>
              <a:buNone/>
              <a:defRPr sz="2100"/>
            </a:lvl8pPr>
            <a:lvl9pPr lvl="8">
              <a:spcBef>
                <a:spcPts val="0"/>
              </a:spcBef>
              <a:spcAft>
                <a:spcPts val="0"/>
              </a:spcAft>
              <a:buSzPts val="2100"/>
              <a:buNone/>
              <a:defRPr sz="2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45" name="Shape 745"/>
        <p:cNvGrpSpPr/>
        <p:nvPr/>
      </p:nvGrpSpPr>
      <p:grpSpPr>
        <a:xfrm>
          <a:off x="0" y="0"/>
          <a:ext cx="0" cy="0"/>
          <a:chOff x="0" y="0"/>
          <a:chExt cx="0" cy="0"/>
        </a:xfrm>
      </p:grpSpPr>
      <p:sp>
        <p:nvSpPr>
          <p:cNvPr id="746" name="Google Shape;746;p9"/>
          <p:cNvSpPr txBox="1"/>
          <p:nvPr>
            <p:ph idx="1" type="subTitle"/>
          </p:nvPr>
        </p:nvSpPr>
        <p:spPr>
          <a:xfrm>
            <a:off x="4090675" y="633550"/>
            <a:ext cx="3101700" cy="1235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600"/>
              <a:buFont typeface="Orbitron"/>
              <a:buNone/>
              <a:defRPr b="1" sz="1600">
                <a:latin typeface="Orbitron"/>
                <a:ea typeface="Orbitron"/>
                <a:cs typeface="Orbitron"/>
                <a:sym typeface="Orbitron"/>
              </a:defRPr>
            </a:lvl1pPr>
            <a:lvl2pPr lvl="1">
              <a:lnSpc>
                <a:spcPct val="100000"/>
              </a:lnSpc>
              <a:spcBef>
                <a:spcPts val="0"/>
              </a:spcBef>
              <a:spcAft>
                <a:spcPts val="0"/>
              </a:spcAft>
              <a:buSzPts val="1600"/>
              <a:buFont typeface="Orbitron"/>
              <a:buNone/>
              <a:defRPr b="1" sz="1600">
                <a:latin typeface="Orbitron"/>
                <a:ea typeface="Orbitron"/>
                <a:cs typeface="Orbitron"/>
                <a:sym typeface="Orbitron"/>
              </a:defRPr>
            </a:lvl2pPr>
            <a:lvl3pPr lvl="2">
              <a:lnSpc>
                <a:spcPct val="100000"/>
              </a:lnSpc>
              <a:spcBef>
                <a:spcPts val="0"/>
              </a:spcBef>
              <a:spcAft>
                <a:spcPts val="0"/>
              </a:spcAft>
              <a:buSzPts val="1600"/>
              <a:buFont typeface="Orbitron"/>
              <a:buNone/>
              <a:defRPr b="1" sz="1600">
                <a:latin typeface="Orbitron"/>
                <a:ea typeface="Orbitron"/>
                <a:cs typeface="Orbitron"/>
                <a:sym typeface="Orbitron"/>
              </a:defRPr>
            </a:lvl3pPr>
            <a:lvl4pPr lvl="3">
              <a:lnSpc>
                <a:spcPct val="100000"/>
              </a:lnSpc>
              <a:spcBef>
                <a:spcPts val="0"/>
              </a:spcBef>
              <a:spcAft>
                <a:spcPts val="0"/>
              </a:spcAft>
              <a:buSzPts val="1600"/>
              <a:buFont typeface="Orbitron"/>
              <a:buNone/>
              <a:defRPr b="1" sz="1600">
                <a:latin typeface="Orbitron"/>
                <a:ea typeface="Orbitron"/>
                <a:cs typeface="Orbitron"/>
                <a:sym typeface="Orbitron"/>
              </a:defRPr>
            </a:lvl4pPr>
            <a:lvl5pPr lvl="4">
              <a:lnSpc>
                <a:spcPct val="100000"/>
              </a:lnSpc>
              <a:spcBef>
                <a:spcPts val="0"/>
              </a:spcBef>
              <a:spcAft>
                <a:spcPts val="0"/>
              </a:spcAft>
              <a:buSzPts val="1600"/>
              <a:buFont typeface="Orbitron"/>
              <a:buNone/>
              <a:defRPr b="1" sz="1600">
                <a:latin typeface="Orbitron"/>
                <a:ea typeface="Orbitron"/>
                <a:cs typeface="Orbitron"/>
                <a:sym typeface="Orbitron"/>
              </a:defRPr>
            </a:lvl5pPr>
            <a:lvl6pPr lvl="5">
              <a:lnSpc>
                <a:spcPct val="100000"/>
              </a:lnSpc>
              <a:spcBef>
                <a:spcPts val="0"/>
              </a:spcBef>
              <a:spcAft>
                <a:spcPts val="0"/>
              </a:spcAft>
              <a:buSzPts val="1600"/>
              <a:buFont typeface="Orbitron"/>
              <a:buNone/>
              <a:defRPr b="1" sz="1600">
                <a:latin typeface="Orbitron"/>
                <a:ea typeface="Orbitron"/>
                <a:cs typeface="Orbitron"/>
                <a:sym typeface="Orbitron"/>
              </a:defRPr>
            </a:lvl6pPr>
            <a:lvl7pPr lvl="6">
              <a:lnSpc>
                <a:spcPct val="100000"/>
              </a:lnSpc>
              <a:spcBef>
                <a:spcPts val="0"/>
              </a:spcBef>
              <a:spcAft>
                <a:spcPts val="0"/>
              </a:spcAft>
              <a:buSzPts val="1600"/>
              <a:buFont typeface="Orbitron"/>
              <a:buNone/>
              <a:defRPr b="1" sz="1600">
                <a:latin typeface="Orbitron"/>
                <a:ea typeface="Orbitron"/>
                <a:cs typeface="Orbitron"/>
                <a:sym typeface="Orbitron"/>
              </a:defRPr>
            </a:lvl7pPr>
            <a:lvl8pPr lvl="7">
              <a:lnSpc>
                <a:spcPct val="100000"/>
              </a:lnSpc>
              <a:spcBef>
                <a:spcPts val="0"/>
              </a:spcBef>
              <a:spcAft>
                <a:spcPts val="0"/>
              </a:spcAft>
              <a:buSzPts val="1600"/>
              <a:buFont typeface="Orbitron"/>
              <a:buNone/>
              <a:defRPr b="1" sz="1600">
                <a:latin typeface="Orbitron"/>
                <a:ea typeface="Orbitron"/>
                <a:cs typeface="Orbitron"/>
                <a:sym typeface="Orbitron"/>
              </a:defRPr>
            </a:lvl8pPr>
            <a:lvl9pPr lvl="8">
              <a:lnSpc>
                <a:spcPct val="100000"/>
              </a:lnSpc>
              <a:spcBef>
                <a:spcPts val="0"/>
              </a:spcBef>
              <a:spcAft>
                <a:spcPts val="0"/>
              </a:spcAft>
              <a:buSzPts val="1600"/>
              <a:buFont typeface="Orbitron"/>
              <a:buNone/>
              <a:defRPr b="1" sz="1600">
                <a:latin typeface="Orbitron"/>
                <a:ea typeface="Orbitron"/>
                <a:cs typeface="Orbitron"/>
                <a:sym typeface="Orbitron"/>
              </a:defRPr>
            </a:lvl9pPr>
          </a:lstStyle>
          <a:p/>
        </p:txBody>
      </p:sp>
      <p:sp>
        <p:nvSpPr>
          <p:cNvPr id="747" name="Google Shape;747;p9"/>
          <p:cNvSpPr txBox="1"/>
          <p:nvPr>
            <p:ph idx="2" type="body"/>
          </p:nvPr>
        </p:nvSpPr>
        <p:spPr>
          <a:xfrm>
            <a:off x="4090675" y="1964600"/>
            <a:ext cx="3837000" cy="24831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748" name="Google Shape;748;p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49" name="Google Shape;749;p9"/>
          <p:cNvGrpSpPr/>
          <p:nvPr/>
        </p:nvGrpSpPr>
        <p:grpSpPr>
          <a:xfrm>
            <a:off x="0" y="4025575"/>
            <a:ext cx="3271200" cy="1302100"/>
            <a:chOff x="0" y="4025575"/>
            <a:chExt cx="3271200" cy="1302100"/>
          </a:xfrm>
        </p:grpSpPr>
        <p:sp>
          <p:nvSpPr>
            <p:cNvPr id="750" name="Google Shape;750;p9"/>
            <p:cNvSpPr/>
            <p:nvPr/>
          </p:nvSpPr>
          <p:spPr>
            <a:xfrm>
              <a:off x="0" y="4025575"/>
              <a:ext cx="32712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
            <p:cNvSpPr/>
            <p:nvPr/>
          </p:nvSpPr>
          <p:spPr>
            <a:xfrm>
              <a:off x="0" y="4598775"/>
              <a:ext cx="32712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
            <p:cNvSpPr/>
            <p:nvPr/>
          </p:nvSpPr>
          <p:spPr>
            <a:xfrm>
              <a:off x="0" y="4760675"/>
              <a:ext cx="32712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9"/>
          <p:cNvGrpSpPr/>
          <p:nvPr/>
        </p:nvGrpSpPr>
        <p:grpSpPr>
          <a:xfrm>
            <a:off x="1180687" y="1797419"/>
            <a:ext cx="925262" cy="2313176"/>
            <a:chOff x="2761775" y="238125"/>
            <a:chExt cx="2094300" cy="5235800"/>
          </a:xfrm>
        </p:grpSpPr>
        <p:sp>
          <p:nvSpPr>
            <p:cNvPr id="754" name="Google Shape;754;p9"/>
            <p:cNvSpPr/>
            <p:nvPr/>
          </p:nvSpPr>
          <p:spPr>
            <a:xfrm>
              <a:off x="4018325" y="4845575"/>
              <a:ext cx="209425" cy="418875"/>
            </a:xfrm>
            <a:custGeom>
              <a:rect b="b" l="l" r="r" t="t"/>
              <a:pathLst>
                <a:path extrusionOk="0" h="16755" w="8377">
                  <a:moveTo>
                    <a:pt x="1" y="0"/>
                  </a:moveTo>
                  <a:lnTo>
                    <a:pt x="1" y="16755"/>
                  </a:lnTo>
                  <a:lnTo>
                    <a:pt x="8376" y="16755"/>
                  </a:lnTo>
                  <a:lnTo>
                    <a:pt x="8376"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
            <p:cNvSpPr/>
            <p:nvPr/>
          </p:nvSpPr>
          <p:spPr>
            <a:xfrm>
              <a:off x="3390000" y="4845575"/>
              <a:ext cx="209500" cy="418875"/>
            </a:xfrm>
            <a:custGeom>
              <a:rect b="b" l="l" r="r" t="t"/>
              <a:pathLst>
                <a:path extrusionOk="0" h="16755" w="8380">
                  <a:moveTo>
                    <a:pt x="0" y="0"/>
                  </a:moveTo>
                  <a:lnTo>
                    <a:pt x="0" y="16755"/>
                  </a:lnTo>
                  <a:lnTo>
                    <a:pt x="8380" y="16755"/>
                  </a:lnTo>
                  <a:lnTo>
                    <a:pt x="8380"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
            <p:cNvSpPr/>
            <p:nvPr/>
          </p:nvSpPr>
          <p:spPr>
            <a:xfrm>
              <a:off x="2761775" y="866450"/>
              <a:ext cx="2094300" cy="1675475"/>
            </a:xfrm>
            <a:custGeom>
              <a:rect b="b" l="l" r="r" t="t"/>
              <a:pathLst>
                <a:path extrusionOk="0" h="67019" w="83772">
                  <a:moveTo>
                    <a:pt x="33509" y="16755"/>
                  </a:moveTo>
                  <a:lnTo>
                    <a:pt x="33509" y="25130"/>
                  </a:lnTo>
                  <a:lnTo>
                    <a:pt x="25133" y="25130"/>
                  </a:lnTo>
                  <a:lnTo>
                    <a:pt x="25133" y="16755"/>
                  </a:lnTo>
                  <a:close/>
                  <a:moveTo>
                    <a:pt x="58642" y="16755"/>
                  </a:moveTo>
                  <a:lnTo>
                    <a:pt x="58642" y="25130"/>
                  </a:lnTo>
                  <a:lnTo>
                    <a:pt x="50263" y="25130"/>
                  </a:lnTo>
                  <a:lnTo>
                    <a:pt x="50263" y="16755"/>
                  </a:lnTo>
                  <a:close/>
                  <a:moveTo>
                    <a:pt x="50263" y="33509"/>
                  </a:moveTo>
                  <a:lnTo>
                    <a:pt x="50263" y="41885"/>
                  </a:lnTo>
                  <a:lnTo>
                    <a:pt x="33509" y="41885"/>
                  </a:lnTo>
                  <a:lnTo>
                    <a:pt x="33509" y="33509"/>
                  </a:lnTo>
                  <a:close/>
                  <a:moveTo>
                    <a:pt x="58642" y="1"/>
                  </a:moveTo>
                  <a:lnTo>
                    <a:pt x="58642" y="8376"/>
                  </a:lnTo>
                  <a:lnTo>
                    <a:pt x="8379" y="8376"/>
                  </a:lnTo>
                  <a:lnTo>
                    <a:pt x="8379" y="16755"/>
                  </a:lnTo>
                  <a:lnTo>
                    <a:pt x="0" y="16755"/>
                  </a:lnTo>
                  <a:lnTo>
                    <a:pt x="0" y="25130"/>
                  </a:lnTo>
                  <a:lnTo>
                    <a:pt x="8379" y="25130"/>
                  </a:lnTo>
                  <a:lnTo>
                    <a:pt x="8379" y="50264"/>
                  </a:lnTo>
                  <a:lnTo>
                    <a:pt x="33509" y="50264"/>
                  </a:lnTo>
                  <a:lnTo>
                    <a:pt x="33509" y="67018"/>
                  </a:lnTo>
                  <a:lnTo>
                    <a:pt x="50263" y="67018"/>
                  </a:lnTo>
                  <a:lnTo>
                    <a:pt x="50263" y="50264"/>
                  </a:lnTo>
                  <a:lnTo>
                    <a:pt x="75396" y="50264"/>
                  </a:lnTo>
                  <a:lnTo>
                    <a:pt x="75396" y="25130"/>
                  </a:lnTo>
                  <a:lnTo>
                    <a:pt x="83771" y="25130"/>
                  </a:lnTo>
                  <a:lnTo>
                    <a:pt x="83771" y="16755"/>
                  </a:lnTo>
                  <a:lnTo>
                    <a:pt x="75396" y="16755"/>
                  </a:lnTo>
                  <a:lnTo>
                    <a:pt x="75396" y="8376"/>
                  </a:lnTo>
                  <a:lnTo>
                    <a:pt x="67017" y="8376"/>
                  </a:lnTo>
                  <a:lnTo>
                    <a:pt x="6701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
            <p:cNvSpPr/>
            <p:nvPr/>
          </p:nvSpPr>
          <p:spPr>
            <a:xfrm>
              <a:off x="2971250" y="2332400"/>
              <a:ext cx="1675450" cy="1466100"/>
            </a:xfrm>
            <a:custGeom>
              <a:rect b="b" l="l" r="r" t="t"/>
              <a:pathLst>
                <a:path extrusionOk="0" h="58644" w="67018">
                  <a:moveTo>
                    <a:pt x="0" y="1"/>
                  </a:moveTo>
                  <a:lnTo>
                    <a:pt x="0" y="16755"/>
                  </a:lnTo>
                  <a:lnTo>
                    <a:pt x="8375" y="16755"/>
                  </a:lnTo>
                  <a:lnTo>
                    <a:pt x="8375" y="58643"/>
                  </a:lnTo>
                  <a:lnTo>
                    <a:pt x="58638" y="58643"/>
                  </a:lnTo>
                  <a:lnTo>
                    <a:pt x="58638" y="16755"/>
                  </a:lnTo>
                  <a:lnTo>
                    <a:pt x="67017" y="16755"/>
                  </a:lnTo>
                  <a:lnTo>
                    <a:pt x="67017" y="1"/>
                  </a:lnTo>
                  <a:lnTo>
                    <a:pt x="41884" y="1"/>
                  </a:lnTo>
                  <a:lnTo>
                    <a:pt x="41884" y="8380"/>
                  </a:lnTo>
                  <a:lnTo>
                    <a:pt x="25130" y="8380"/>
                  </a:lnTo>
                  <a:lnTo>
                    <a:pt x="2513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
            <p:cNvSpPr/>
            <p:nvPr/>
          </p:nvSpPr>
          <p:spPr>
            <a:xfrm>
              <a:off x="4018325" y="1285300"/>
              <a:ext cx="209425" cy="209425"/>
            </a:xfrm>
            <a:custGeom>
              <a:rect b="b" l="l" r="r" t="t"/>
              <a:pathLst>
                <a:path extrusionOk="0" h="8377" w="8377">
                  <a:moveTo>
                    <a:pt x="1" y="1"/>
                  </a:moveTo>
                  <a:lnTo>
                    <a:pt x="1" y="8376"/>
                  </a:lnTo>
                  <a:lnTo>
                    <a:pt x="8376" y="8376"/>
                  </a:lnTo>
                  <a:lnTo>
                    <a:pt x="83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
            <p:cNvSpPr/>
            <p:nvPr/>
          </p:nvSpPr>
          <p:spPr>
            <a:xfrm>
              <a:off x="3390000" y="1285300"/>
              <a:ext cx="209500" cy="209425"/>
            </a:xfrm>
            <a:custGeom>
              <a:rect b="b" l="l" r="r" t="t"/>
              <a:pathLst>
                <a:path extrusionOk="0" h="8377" w="8380">
                  <a:moveTo>
                    <a:pt x="0" y="1"/>
                  </a:moveTo>
                  <a:lnTo>
                    <a:pt x="0" y="8376"/>
                  </a:lnTo>
                  <a:lnTo>
                    <a:pt x="8380" y="8376"/>
                  </a:lnTo>
                  <a:lnTo>
                    <a:pt x="83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
            <p:cNvSpPr/>
            <p:nvPr/>
          </p:nvSpPr>
          <p:spPr>
            <a:xfrm>
              <a:off x="3599475" y="1704075"/>
              <a:ext cx="418875" cy="209500"/>
            </a:xfrm>
            <a:custGeom>
              <a:rect b="b" l="l" r="r" t="t"/>
              <a:pathLst>
                <a:path extrusionOk="0" h="8380" w="16755">
                  <a:moveTo>
                    <a:pt x="1" y="0"/>
                  </a:moveTo>
                  <a:lnTo>
                    <a:pt x="1" y="8380"/>
                  </a:lnTo>
                  <a:lnTo>
                    <a:pt x="16755" y="8380"/>
                  </a:lnTo>
                  <a:lnTo>
                    <a:pt x="167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
            <p:cNvSpPr/>
            <p:nvPr/>
          </p:nvSpPr>
          <p:spPr>
            <a:xfrm>
              <a:off x="4437200" y="2751275"/>
              <a:ext cx="209500" cy="1466075"/>
            </a:xfrm>
            <a:custGeom>
              <a:rect b="b" l="l" r="r" t="t"/>
              <a:pathLst>
                <a:path extrusionOk="0" h="58643" w="8380">
                  <a:moveTo>
                    <a:pt x="0" y="0"/>
                  </a:moveTo>
                  <a:lnTo>
                    <a:pt x="0" y="41888"/>
                  </a:lnTo>
                  <a:lnTo>
                    <a:pt x="0" y="50264"/>
                  </a:lnTo>
                  <a:lnTo>
                    <a:pt x="0" y="58643"/>
                  </a:lnTo>
                  <a:lnTo>
                    <a:pt x="8379" y="58643"/>
                  </a:lnTo>
                  <a:lnTo>
                    <a:pt x="83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
            <p:cNvSpPr/>
            <p:nvPr/>
          </p:nvSpPr>
          <p:spPr>
            <a:xfrm>
              <a:off x="2971250" y="2751275"/>
              <a:ext cx="209400" cy="1466075"/>
            </a:xfrm>
            <a:custGeom>
              <a:rect b="b" l="l" r="r" t="t"/>
              <a:pathLst>
                <a:path extrusionOk="0" h="58643" w="8376">
                  <a:moveTo>
                    <a:pt x="0" y="0"/>
                  </a:moveTo>
                  <a:lnTo>
                    <a:pt x="0" y="58643"/>
                  </a:lnTo>
                  <a:lnTo>
                    <a:pt x="8375" y="58643"/>
                  </a:lnTo>
                  <a:lnTo>
                    <a:pt x="8375" y="50264"/>
                  </a:lnTo>
                  <a:lnTo>
                    <a:pt x="8375" y="41888"/>
                  </a:lnTo>
                  <a:lnTo>
                    <a:pt x="837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9"/>
            <p:cNvSpPr/>
            <p:nvPr/>
          </p:nvSpPr>
          <p:spPr>
            <a:xfrm>
              <a:off x="4018325" y="5264425"/>
              <a:ext cx="418900" cy="209500"/>
            </a:xfrm>
            <a:custGeom>
              <a:rect b="b" l="l" r="r" t="t"/>
              <a:pathLst>
                <a:path extrusionOk="0" h="8380" w="16756">
                  <a:moveTo>
                    <a:pt x="1" y="1"/>
                  </a:moveTo>
                  <a:lnTo>
                    <a:pt x="1" y="8380"/>
                  </a:lnTo>
                  <a:lnTo>
                    <a:pt x="16755" y="8380"/>
                  </a:lnTo>
                  <a:lnTo>
                    <a:pt x="1675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9"/>
            <p:cNvSpPr/>
            <p:nvPr/>
          </p:nvSpPr>
          <p:spPr>
            <a:xfrm>
              <a:off x="3180625" y="5264425"/>
              <a:ext cx="418875" cy="209500"/>
            </a:xfrm>
            <a:custGeom>
              <a:rect b="b" l="l" r="r" t="t"/>
              <a:pathLst>
                <a:path extrusionOk="0" h="8380" w="16755">
                  <a:moveTo>
                    <a:pt x="0" y="1"/>
                  </a:moveTo>
                  <a:lnTo>
                    <a:pt x="0" y="8380"/>
                  </a:lnTo>
                  <a:lnTo>
                    <a:pt x="16755" y="8380"/>
                  </a:lnTo>
                  <a:lnTo>
                    <a:pt x="1675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
            <p:cNvSpPr/>
            <p:nvPr/>
          </p:nvSpPr>
          <p:spPr>
            <a:xfrm>
              <a:off x="2761775" y="238125"/>
              <a:ext cx="2094300" cy="1047200"/>
            </a:xfrm>
            <a:custGeom>
              <a:rect b="b" l="l" r="r" t="t"/>
              <a:pathLst>
                <a:path extrusionOk="0" h="41888" w="83772">
                  <a:moveTo>
                    <a:pt x="16754" y="0"/>
                  </a:moveTo>
                  <a:lnTo>
                    <a:pt x="16754" y="8379"/>
                  </a:lnTo>
                  <a:lnTo>
                    <a:pt x="8379" y="8379"/>
                  </a:lnTo>
                  <a:lnTo>
                    <a:pt x="8379" y="16754"/>
                  </a:lnTo>
                  <a:lnTo>
                    <a:pt x="0" y="16754"/>
                  </a:lnTo>
                  <a:lnTo>
                    <a:pt x="0" y="25134"/>
                  </a:lnTo>
                  <a:lnTo>
                    <a:pt x="0" y="33509"/>
                  </a:lnTo>
                  <a:lnTo>
                    <a:pt x="0" y="41888"/>
                  </a:lnTo>
                  <a:lnTo>
                    <a:pt x="8379" y="41888"/>
                  </a:lnTo>
                  <a:lnTo>
                    <a:pt x="8379" y="33509"/>
                  </a:lnTo>
                  <a:lnTo>
                    <a:pt x="58642" y="33509"/>
                  </a:lnTo>
                  <a:lnTo>
                    <a:pt x="58642" y="25134"/>
                  </a:lnTo>
                  <a:lnTo>
                    <a:pt x="67017" y="25134"/>
                  </a:lnTo>
                  <a:lnTo>
                    <a:pt x="67017" y="33509"/>
                  </a:lnTo>
                  <a:lnTo>
                    <a:pt x="75396" y="33509"/>
                  </a:lnTo>
                  <a:lnTo>
                    <a:pt x="75396" y="41888"/>
                  </a:lnTo>
                  <a:lnTo>
                    <a:pt x="83771" y="41888"/>
                  </a:lnTo>
                  <a:lnTo>
                    <a:pt x="83771" y="33509"/>
                  </a:lnTo>
                  <a:lnTo>
                    <a:pt x="83771" y="25134"/>
                  </a:lnTo>
                  <a:lnTo>
                    <a:pt x="83771" y="16754"/>
                  </a:lnTo>
                  <a:lnTo>
                    <a:pt x="75396" y="16754"/>
                  </a:lnTo>
                  <a:lnTo>
                    <a:pt x="75396" y="8379"/>
                  </a:lnTo>
                  <a:lnTo>
                    <a:pt x="67017" y="8379"/>
                  </a:lnTo>
                  <a:lnTo>
                    <a:pt x="670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
            <p:cNvSpPr/>
            <p:nvPr/>
          </p:nvSpPr>
          <p:spPr>
            <a:xfrm>
              <a:off x="3180625" y="3798475"/>
              <a:ext cx="1256600" cy="1047125"/>
            </a:xfrm>
            <a:custGeom>
              <a:rect b="b" l="l" r="r" t="t"/>
              <a:pathLst>
                <a:path extrusionOk="0" h="41885" w="50264">
                  <a:moveTo>
                    <a:pt x="0" y="0"/>
                  </a:moveTo>
                  <a:lnTo>
                    <a:pt x="0" y="8376"/>
                  </a:lnTo>
                  <a:lnTo>
                    <a:pt x="0" y="16755"/>
                  </a:lnTo>
                  <a:lnTo>
                    <a:pt x="0" y="41884"/>
                  </a:lnTo>
                  <a:lnTo>
                    <a:pt x="16755" y="41884"/>
                  </a:lnTo>
                  <a:lnTo>
                    <a:pt x="16755" y="16755"/>
                  </a:lnTo>
                  <a:lnTo>
                    <a:pt x="33509" y="16755"/>
                  </a:lnTo>
                  <a:lnTo>
                    <a:pt x="33509" y="41884"/>
                  </a:lnTo>
                  <a:lnTo>
                    <a:pt x="50263" y="41884"/>
                  </a:lnTo>
                  <a:lnTo>
                    <a:pt x="50263" y="16755"/>
                  </a:lnTo>
                  <a:lnTo>
                    <a:pt x="50263" y="8376"/>
                  </a:lnTo>
                  <a:lnTo>
                    <a:pt x="502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
            <p:cNvSpPr/>
            <p:nvPr/>
          </p:nvSpPr>
          <p:spPr>
            <a:xfrm>
              <a:off x="2761775" y="1494700"/>
              <a:ext cx="209400" cy="209400"/>
            </a:xfrm>
            <a:custGeom>
              <a:rect b="b" l="l" r="r" t="t"/>
              <a:pathLst>
                <a:path extrusionOk="0" h="8376" w="8376">
                  <a:moveTo>
                    <a:pt x="0" y="0"/>
                  </a:moveTo>
                  <a:lnTo>
                    <a:pt x="0" y="8375"/>
                  </a:lnTo>
                  <a:lnTo>
                    <a:pt x="8375" y="8375"/>
                  </a:lnTo>
                  <a:lnTo>
                    <a:pt x="83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
            <p:cNvSpPr/>
            <p:nvPr/>
          </p:nvSpPr>
          <p:spPr>
            <a:xfrm>
              <a:off x="4646675" y="1494700"/>
              <a:ext cx="209400" cy="209400"/>
            </a:xfrm>
            <a:custGeom>
              <a:rect b="b" l="l" r="r" t="t"/>
              <a:pathLst>
                <a:path extrusionOk="0" h="8376" w="8376">
                  <a:moveTo>
                    <a:pt x="0" y="0"/>
                  </a:moveTo>
                  <a:lnTo>
                    <a:pt x="0" y="8375"/>
                  </a:lnTo>
                  <a:lnTo>
                    <a:pt x="8375" y="8375"/>
                  </a:lnTo>
                  <a:lnTo>
                    <a:pt x="83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69" name="Shape 769"/>
        <p:cNvGrpSpPr/>
        <p:nvPr/>
      </p:nvGrpSpPr>
      <p:grpSpPr>
        <a:xfrm>
          <a:off x="0" y="0"/>
          <a:ext cx="0" cy="0"/>
          <a:chOff x="0" y="0"/>
          <a:chExt cx="0" cy="0"/>
        </a:xfrm>
      </p:grpSpPr>
      <p:sp>
        <p:nvSpPr>
          <p:cNvPr id="770" name="Google Shape;770;p10"/>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1pPr>
            <a:lvl2pPr lvl="1">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2pPr>
            <a:lvl3pPr lvl="2">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3pPr>
            <a:lvl4pPr lvl="3">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4pPr>
            <a:lvl5pPr lvl="4">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5pPr>
            <a:lvl6pPr lvl="5">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6pPr>
            <a:lvl7pPr lvl="6">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7pPr>
            <a:lvl8pPr lvl="7">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8pPr>
            <a:lvl9pPr lvl="8">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indent="-317500" lvl="1" marL="9144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indent="-317500" lvl="2" marL="13716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indent="-317500" lvl="3" marL="18288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indent="-317500" lvl="4" marL="22860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indent="-317500" lvl="5" marL="27432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indent="-317500" lvl="6" marL="32004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indent="-317500" lvl="7" marL="36576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indent="-317500" lvl="8" marL="41148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github.com/futurelabmx/omegaUp.py/tree/master/Semana%2003"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github.com/futurelabmx/omegaUp.py/tree/master/Semana%2003"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4" name="Shape 2984"/>
        <p:cNvGrpSpPr/>
        <p:nvPr/>
      </p:nvGrpSpPr>
      <p:grpSpPr>
        <a:xfrm>
          <a:off x="0" y="0"/>
          <a:ext cx="0" cy="0"/>
          <a:chOff x="0" y="0"/>
          <a:chExt cx="0" cy="0"/>
        </a:xfrm>
      </p:grpSpPr>
      <p:sp>
        <p:nvSpPr>
          <p:cNvPr id="2985" name="Google Shape;2985;p25"/>
          <p:cNvSpPr txBox="1"/>
          <p:nvPr>
            <p:ph type="ctrTitle"/>
          </p:nvPr>
        </p:nvSpPr>
        <p:spPr>
          <a:xfrm>
            <a:off x="1169850" y="2010350"/>
            <a:ext cx="6804300" cy="213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Listas, tuplas, diccionarios y conjuntos</a:t>
            </a:r>
            <a:endParaRPr/>
          </a:p>
        </p:txBody>
      </p:sp>
      <p:sp>
        <p:nvSpPr>
          <p:cNvPr id="2986" name="Google Shape;2986;p25"/>
          <p:cNvSpPr txBox="1"/>
          <p:nvPr>
            <p:ph idx="1" type="subTitle"/>
          </p:nvPr>
        </p:nvSpPr>
        <p:spPr>
          <a:xfrm>
            <a:off x="5286175" y="3939450"/>
            <a:ext cx="1656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 Bubu</a:t>
            </a:r>
            <a:endParaRPr/>
          </a:p>
        </p:txBody>
      </p:sp>
      <p:grpSp>
        <p:nvGrpSpPr>
          <p:cNvPr id="2987" name="Google Shape;2987;p25"/>
          <p:cNvGrpSpPr/>
          <p:nvPr/>
        </p:nvGrpSpPr>
        <p:grpSpPr>
          <a:xfrm>
            <a:off x="2933218" y="1108096"/>
            <a:ext cx="924613" cy="792521"/>
            <a:chOff x="753950" y="238125"/>
            <a:chExt cx="6111125" cy="5238075"/>
          </a:xfrm>
        </p:grpSpPr>
        <p:sp>
          <p:nvSpPr>
            <p:cNvPr id="2988" name="Google Shape;2988;p25"/>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5"/>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5"/>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5"/>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5"/>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5"/>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5"/>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5"/>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5"/>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5"/>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5"/>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5"/>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5"/>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5"/>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5"/>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5"/>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5"/>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5"/>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5"/>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5"/>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5"/>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5"/>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5"/>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25"/>
          <p:cNvGrpSpPr/>
          <p:nvPr/>
        </p:nvGrpSpPr>
        <p:grpSpPr>
          <a:xfrm>
            <a:off x="4109693" y="1108096"/>
            <a:ext cx="924613" cy="792521"/>
            <a:chOff x="753950" y="238125"/>
            <a:chExt cx="6111125" cy="5238075"/>
          </a:xfrm>
        </p:grpSpPr>
        <p:sp>
          <p:nvSpPr>
            <p:cNvPr id="3016" name="Google Shape;3016;p25"/>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5"/>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5"/>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5"/>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5"/>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5"/>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5"/>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5"/>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5"/>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5"/>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5"/>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5"/>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5"/>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5"/>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5"/>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5"/>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5"/>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5"/>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5"/>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5"/>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5"/>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5"/>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5"/>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25"/>
          <p:cNvGrpSpPr/>
          <p:nvPr/>
        </p:nvGrpSpPr>
        <p:grpSpPr>
          <a:xfrm>
            <a:off x="5286168" y="1108096"/>
            <a:ext cx="924613" cy="792521"/>
            <a:chOff x="753950" y="238125"/>
            <a:chExt cx="6111125" cy="5238075"/>
          </a:xfrm>
        </p:grpSpPr>
        <p:sp>
          <p:nvSpPr>
            <p:cNvPr id="3044" name="Google Shape;3044;p25"/>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5"/>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5"/>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5"/>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5"/>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5"/>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5"/>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5"/>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5"/>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5"/>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5"/>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5"/>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5"/>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5"/>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5"/>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5"/>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5"/>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5"/>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5"/>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5"/>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5"/>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5"/>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5"/>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2" name="Shape 3402"/>
        <p:cNvGrpSpPr/>
        <p:nvPr/>
      </p:nvGrpSpPr>
      <p:grpSpPr>
        <a:xfrm>
          <a:off x="0" y="0"/>
          <a:ext cx="0" cy="0"/>
          <a:chOff x="0" y="0"/>
          <a:chExt cx="0" cy="0"/>
        </a:xfrm>
      </p:grpSpPr>
      <p:grpSp>
        <p:nvGrpSpPr>
          <p:cNvPr id="3403" name="Google Shape;3403;p34"/>
          <p:cNvGrpSpPr/>
          <p:nvPr/>
        </p:nvGrpSpPr>
        <p:grpSpPr>
          <a:xfrm rot="-5400000">
            <a:off x="5160196" y="1388796"/>
            <a:ext cx="242781" cy="161857"/>
            <a:chOff x="2500050" y="3730175"/>
            <a:chExt cx="2619000" cy="1746025"/>
          </a:xfrm>
        </p:grpSpPr>
        <p:sp>
          <p:nvSpPr>
            <p:cNvPr id="3404" name="Google Shape;3404;p3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08" name="Google Shape;3408;p34"/>
          <p:cNvPicPr preferRelativeResize="0"/>
          <p:nvPr/>
        </p:nvPicPr>
        <p:blipFill rotWithShape="1">
          <a:blip r:embed="rId3">
            <a:alphaModFix/>
          </a:blip>
          <a:srcRect b="0" l="8892" r="6740" t="0"/>
          <a:stretch/>
        </p:blipFill>
        <p:spPr>
          <a:xfrm>
            <a:off x="1682650" y="1234213"/>
            <a:ext cx="5778700" cy="3800225"/>
          </a:xfrm>
          <a:prstGeom prst="rect">
            <a:avLst/>
          </a:prstGeom>
          <a:noFill/>
          <a:ln>
            <a:noFill/>
          </a:ln>
        </p:spPr>
      </p:pic>
      <p:sp>
        <p:nvSpPr>
          <p:cNvPr id="3409" name="Google Shape;3409;p3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 eso, ¿Pa’ qué?</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3" name="Shape 3413"/>
        <p:cNvGrpSpPr/>
        <p:nvPr/>
      </p:nvGrpSpPr>
      <p:grpSpPr>
        <a:xfrm>
          <a:off x="0" y="0"/>
          <a:ext cx="0" cy="0"/>
          <a:chOff x="0" y="0"/>
          <a:chExt cx="0" cy="0"/>
        </a:xfrm>
      </p:grpSpPr>
      <p:sp>
        <p:nvSpPr>
          <p:cNvPr id="3414" name="Google Shape;3414;p35"/>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Diccionarios</a:t>
            </a:r>
            <a:endParaRPr/>
          </a:p>
        </p:txBody>
      </p:sp>
      <p:sp>
        <p:nvSpPr>
          <p:cNvPr id="3415" name="Google Shape;3415;p35"/>
          <p:cNvSpPr txBox="1"/>
          <p:nvPr>
            <p:ph idx="2" type="title"/>
          </p:nvPr>
        </p:nvSpPr>
        <p:spPr>
          <a:xfrm>
            <a:off x="311700" y="1106125"/>
            <a:ext cx="85206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416" name="Google Shape;3416;p35"/>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Mira un perrito</a:t>
            </a:r>
            <a:endParaRPr/>
          </a:p>
        </p:txBody>
      </p:sp>
      <p:grpSp>
        <p:nvGrpSpPr>
          <p:cNvPr id="3417" name="Google Shape;3417;p35"/>
          <p:cNvGrpSpPr/>
          <p:nvPr/>
        </p:nvGrpSpPr>
        <p:grpSpPr>
          <a:xfrm>
            <a:off x="8029241" y="154008"/>
            <a:ext cx="264001" cy="226285"/>
            <a:chOff x="753950" y="238125"/>
            <a:chExt cx="6111125" cy="5238075"/>
          </a:xfrm>
        </p:grpSpPr>
        <p:sp>
          <p:nvSpPr>
            <p:cNvPr id="3418" name="Google Shape;3418;p35"/>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5"/>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5"/>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5"/>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5"/>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5"/>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5"/>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5"/>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5"/>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5"/>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5"/>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5"/>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5"/>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5"/>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5"/>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5"/>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5"/>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5"/>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5"/>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5"/>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5"/>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5"/>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5"/>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35"/>
          <p:cNvGrpSpPr/>
          <p:nvPr/>
        </p:nvGrpSpPr>
        <p:grpSpPr>
          <a:xfrm>
            <a:off x="8365321" y="154008"/>
            <a:ext cx="264001" cy="226285"/>
            <a:chOff x="753950" y="238125"/>
            <a:chExt cx="6111125" cy="5238075"/>
          </a:xfrm>
        </p:grpSpPr>
        <p:sp>
          <p:nvSpPr>
            <p:cNvPr id="3446" name="Google Shape;3446;p35"/>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5"/>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5"/>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5"/>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5"/>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5"/>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5"/>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5"/>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5"/>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5"/>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5"/>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5"/>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5"/>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5"/>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5"/>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5"/>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5"/>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5"/>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5"/>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5"/>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5"/>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5"/>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5"/>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35"/>
          <p:cNvGrpSpPr/>
          <p:nvPr/>
        </p:nvGrpSpPr>
        <p:grpSpPr>
          <a:xfrm>
            <a:off x="8701401" y="154008"/>
            <a:ext cx="264001" cy="226285"/>
            <a:chOff x="753950" y="238125"/>
            <a:chExt cx="6111125" cy="5238075"/>
          </a:xfrm>
        </p:grpSpPr>
        <p:sp>
          <p:nvSpPr>
            <p:cNvPr id="3474" name="Google Shape;3474;p35"/>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5"/>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5"/>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5"/>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5"/>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5"/>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5"/>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5"/>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5"/>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5"/>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5"/>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5"/>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5"/>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5"/>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5"/>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5"/>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5"/>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5"/>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5"/>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5"/>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5"/>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5"/>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5"/>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01" name="Google Shape;3501;p35"/>
          <p:cNvPicPr preferRelativeResize="0"/>
          <p:nvPr/>
        </p:nvPicPr>
        <p:blipFill>
          <a:blip r:embed="rId3">
            <a:alphaModFix/>
          </a:blip>
          <a:stretch>
            <a:fillRect/>
          </a:stretch>
        </p:blipFill>
        <p:spPr>
          <a:xfrm>
            <a:off x="6967900" y="534100"/>
            <a:ext cx="2176100" cy="217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5" name="Shape 3505"/>
        <p:cNvGrpSpPr/>
        <p:nvPr/>
      </p:nvGrpSpPr>
      <p:grpSpPr>
        <a:xfrm>
          <a:off x="0" y="0"/>
          <a:ext cx="0" cy="0"/>
          <a:chOff x="0" y="0"/>
          <a:chExt cx="0" cy="0"/>
        </a:xfrm>
      </p:grpSpPr>
      <p:sp>
        <p:nvSpPr>
          <p:cNvPr id="3506" name="Google Shape;3506;p36"/>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Diccionarios</a:t>
            </a:r>
            <a:endParaRPr/>
          </a:p>
        </p:txBody>
      </p:sp>
      <p:sp>
        <p:nvSpPr>
          <p:cNvPr id="3507" name="Google Shape;3507;p36"/>
          <p:cNvSpPr txBox="1"/>
          <p:nvPr>
            <p:ph idx="2" type="title"/>
          </p:nvPr>
        </p:nvSpPr>
        <p:spPr>
          <a:xfrm>
            <a:off x="1598176" y="1762650"/>
            <a:ext cx="26208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Desorden</a:t>
            </a:r>
            <a:endParaRPr/>
          </a:p>
        </p:txBody>
      </p:sp>
      <p:sp>
        <p:nvSpPr>
          <p:cNvPr id="3508" name="Google Shape;3508;p36"/>
          <p:cNvSpPr txBox="1"/>
          <p:nvPr>
            <p:ph idx="1" type="subTitle"/>
          </p:nvPr>
        </p:nvSpPr>
        <p:spPr>
          <a:xfrm>
            <a:off x="1598175" y="2174824"/>
            <a:ext cx="2620800" cy="10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diferencia de las listas, los diccionarios no tienen un </a:t>
            </a:r>
            <a:r>
              <a:rPr lang="en"/>
              <a:t>orden.</a:t>
            </a:r>
            <a:endParaRPr/>
          </a:p>
        </p:txBody>
      </p:sp>
      <p:sp>
        <p:nvSpPr>
          <p:cNvPr id="3509" name="Google Shape;3509;p36"/>
          <p:cNvSpPr txBox="1"/>
          <p:nvPr>
            <p:ph idx="3" type="title"/>
          </p:nvPr>
        </p:nvSpPr>
        <p:spPr>
          <a:xfrm>
            <a:off x="1598175" y="3271775"/>
            <a:ext cx="29367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 necesitas indexing</a:t>
            </a:r>
            <a:endParaRPr/>
          </a:p>
        </p:txBody>
      </p:sp>
      <p:sp>
        <p:nvSpPr>
          <p:cNvPr id="3510" name="Google Shape;3510;p36"/>
          <p:cNvSpPr txBox="1"/>
          <p:nvPr>
            <p:ph idx="4" type="subTitle"/>
          </p:nvPr>
        </p:nvSpPr>
        <p:spPr>
          <a:xfrm>
            <a:off x="1598175" y="3683953"/>
            <a:ext cx="26208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Debido a que no están ordenadas, no es posible hacer indexing. </a:t>
            </a:r>
            <a:r>
              <a:rPr i="1" lang="en"/>
              <a:t>Diccionario[0]</a:t>
            </a:r>
            <a:endParaRPr i="1"/>
          </a:p>
        </p:txBody>
      </p:sp>
      <p:sp>
        <p:nvSpPr>
          <p:cNvPr id="3511" name="Google Shape;3511;p36"/>
          <p:cNvSpPr txBox="1"/>
          <p:nvPr>
            <p:ph idx="5" type="title"/>
          </p:nvPr>
        </p:nvSpPr>
        <p:spPr>
          <a:xfrm>
            <a:off x="5744225" y="1762650"/>
            <a:ext cx="30882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Valores clave en pares</a:t>
            </a:r>
            <a:endParaRPr/>
          </a:p>
        </p:txBody>
      </p:sp>
      <p:sp>
        <p:nvSpPr>
          <p:cNvPr id="3512" name="Google Shape;3512;p36"/>
          <p:cNvSpPr txBox="1"/>
          <p:nvPr>
            <p:ph idx="6" type="subTitle"/>
          </p:nvPr>
        </p:nvSpPr>
        <p:spPr>
          <a:xfrm>
            <a:off x="5744225" y="2174824"/>
            <a:ext cx="2620800" cy="10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 manera de llamar un elemento de un diccionario es con palabras o valores clave..</a:t>
            </a:r>
            <a:endParaRPr/>
          </a:p>
          <a:p>
            <a:pPr indent="0" lvl="0" marL="0" rtl="0" algn="l">
              <a:spcBef>
                <a:spcPts val="0"/>
              </a:spcBef>
              <a:spcAft>
                <a:spcPts val="0"/>
              </a:spcAft>
              <a:buClr>
                <a:schemeClr val="dk1"/>
              </a:buClr>
              <a:buSzPts val="1100"/>
              <a:buFont typeface="Arial"/>
              <a:buNone/>
            </a:pPr>
            <a:r>
              <a:rPr lang="en"/>
              <a:t>“</a:t>
            </a:r>
            <a:r>
              <a:rPr b="1" lang="en">
                <a:latin typeface="Advent Pro"/>
                <a:ea typeface="Advent Pro"/>
                <a:cs typeface="Advent Pro"/>
                <a:sym typeface="Advent Pro"/>
              </a:rPr>
              <a:t>key-value</a:t>
            </a:r>
            <a:r>
              <a:rPr lang="en"/>
              <a:t>” </a:t>
            </a:r>
            <a:endParaRPr/>
          </a:p>
        </p:txBody>
      </p:sp>
      <p:grpSp>
        <p:nvGrpSpPr>
          <p:cNvPr id="3513" name="Google Shape;3513;p36"/>
          <p:cNvGrpSpPr/>
          <p:nvPr/>
        </p:nvGrpSpPr>
        <p:grpSpPr>
          <a:xfrm>
            <a:off x="891025" y="3483318"/>
            <a:ext cx="506937" cy="616680"/>
            <a:chOff x="4286175" y="4091875"/>
            <a:chExt cx="370000" cy="531850"/>
          </a:xfrm>
        </p:grpSpPr>
        <p:sp>
          <p:nvSpPr>
            <p:cNvPr id="3514" name="Google Shape;3514;p36"/>
            <p:cNvSpPr/>
            <p:nvPr/>
          </p:nvSpPr>
          <p:spPr>
            <a:xfrm>
              <a:off x="4286175" y="4300000"/>
              <a:ext cx="370000" cy="323725"/>
            </a:xfrm>
            <a:custGeom>
              <a:rect b="b" l="l" r="r" t="t"/>
              <a:pathLst>
                <a:path extrusionOk="0" h="12949" w="14800">
                  <a:moveTo>
                    <a:pt x="0" y="1"/>
                  </a:moveTo>
                  <a:lnTo>
                    <a:pt x="0" y="12948"/>
                  </a:lnTo>
                  <a:lnTo>
                    <a:pt x="14800" y="12948"/>
                  </a:lnTo>
                  <a:lnTo>
                    <a:pt x="148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6"/>
            <p:cNvSpPr/>
            <p:nvPr/>
          </p:nvSpPr>
          <p:spPr>
            <a:xfrm>
              <a:off x="4286175" y="4300000"/>
              <a:ext cx="370000" cy="323725"/>
            </a:xfrm>
            <a:custGeom>
              <a:rect b="b" l="l" r="r" t="t"/>
              <a:pathLst>
                <a:path extrusionOk="0" h="12949" w="14800">
                  <a:moveTo>
                    <a:pt x="0" y="1"/>
                  </a:moveTo>
                  <a:lnTo>
                    <a:pt x="0" y="12948"/>
                  </a:lnTo>
                  <a:lnTo>
                    <a:pt x="2313" y="12948"/>
                  </a:lnTo>
                  <a:lnTo>
                    <a:pt x="2313" y="2313"/>
                  </a:lnTo>
                  <a:lnTo>
                    <a:pt x="14800" y="2313"/>
                  </a:lnTo>
                  <a:lnTo>
                    <a:pt x="148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6"/>
            <p:cNvSpPr/>
            <p:nvPr/>
          </p:nvSpPr>
          <p:spPr>
            <a:xfrm>
              <a:off x="4401775" y="4091875"/>
              <a:ext cx="138800" cy="34725"/>
            </a:xfrm>
            <a:custGeom>
              <a:rect b="b" l="l" r="r" t="t"/>
              <a:pathLst>
                <a:path extrusionOk="0" h="1389" w="5552">
                  <a:moveTo>
                    <a:pt x="1" y="1"/>
                  </a:moveTo>
                  <a:lnTo>
                    <a:pt x="1" y="1389"/>
                  </a:lnTo>
                  <a:lnTo>
                    <a:pt x="5551" y="1389"/>
                  </a:lnTo>
                  <a:lnTo>
                    <a:pt x="5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6"/>
            <p:cNvSpPr/>
            <p:nvPr/>
          </p:nvSpPr>
          <p:spPr>
            <a:xfrm>
              <a:off x="4286175" y="4161275"/>
              <a:ext cx="370000" cy="462450"/>
            </a:xfrm>
            <a:custGeom>
              <a:rect b="b" l="l" r="r" t="t"/>
              <a:pathLst>
                <a:path extrusionOk="0" h="18498" w="14800">
                  <a:moveTo>
                    <a:pt x="13412" y="6936"/>
                  </a:moveTo>
                  <a:lnTo>
                    <a:pt x="13412" y="17111"/>
                  </a:lnTo>
                  <a:lnTo>
                    <a:pt x="1388" y="17111"/>
                  </a:lnTo>
                  <a:lnTo>
                    <a:pt x="1388" y="6936"/>
                  </a:lnTo>
                  <a:close/>
                  <a:moveTo>
                    <a:pt x="1851" y="1"/>
                  </a:moveTo>
                  <a:lnTo>
                    <a:pt x="1851" y="5550"/>
                  </a:lnTo>
                  <a:lnTo>
                    <a:pt x="0" y="5550"/>
                  </a:lnTo>
                  <a:lnTo>
                    <a:pt x="0" y="18497"/>
                  </a:lnTo>
                  <a:lnTo>
                    <a:pt x="14800" y="18497"/>
                  </a:lnTo>
                  <a:lnTo>
                    <a:pt x="14800" y="5550"/>
                  </a:lnTo>
                  <a:lnTo>
                    <a:pt x="12950" y="5550"/>
                  </a:lnTo>
                  <a:lnTo>
                    <a:pt x="12950" y="1"/>
                  </a:lnTo>
                  <a:lnTo>
                    <a:pt x="11562" y="1"/>
                  </a:lnTo>
                  <a:lnTo>
                    <a:pt x="11562" y="5550"/>
                  </a:lnTo>
                  <a:lnTo>
                    <a:pt x="3239" y="5550"/>
                  </a:lnTo>
                  <a:lnTo>
                    <a:pt x="32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6"/>
            <p:cNvSpPr/>
            <p:nvPr/>
          </p:nvSpPr>
          <p:spPr>
            <a:xfrm>
              <a:off x="4367125" y="4126575"/>
              <a:ext cx="34675" cy="34725"/>
            </a:xfrm>
            <a:custGeom>
              <a:rect b="b" l="l" r="r" t="t"/>
              <a:pathLst>
                <a:path extrusionOk="0" h="1389" w="1387">
                  <a:moveTo>
                    <a:pt x="1" y="1"/>
                  </a:moveTo>
                  <a:lnTo>
                    <a:pt x="1"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6"/>
            <p:cNvSpPr/>
            <p:nvPr/>
          </p:nvSpPr>
          <p:spPr>
            <a:xfrm>
              <a:off x="4540550" y="4126575"/>
              <a:ext cx="34675" cy="34725"/>
            </a:xfrm>
            <a:custGeom>
              <a:rect b="b" l="l" r="r" t="t"/>
              <a:pathLst>
                <a:path extrusionOk="0" h="1389" w="1387">
                  <a:moveTo>
                    <a:pt x="0" y="1"/>
                  </a:moveTo>
                  <a:lnTo>
                    <a:pt x="0"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6"/>
            <p:cNvSpPr/>
            <p:nvPr/>
          </p:nvSpPr>
          <p:spPr>
            <a:xfrm>
              <a:off x="4436475" y="4404050"/>
              <a:ext cx="69400" cy="127200"/>
            </a:xfrm>
            <a:custGeom>
              <a:rect b="b" l="l" r="r" t="t"/>
              <a:pathLst>
                <a:path extrusionOk="0" h="5088" w="2776">
                  <a:moveTo>
                    <a:pt x="1" y="1"/>
                  </a:moveTo>
                  <a:lnTo>
                    <a:pt x="1" y="2775"/>
                  </a:lnTo>
                  <a:lnTo>
                    <a:pt x="925" y="2775"/>
                  </a:lnTo>
                  <a:lnTo>
                    <a:pt x="925" y="5088"/>
                  </a:lnTo>
                  <a:lnTo>
                    <a:pt x="1851" y="5088"/>
                  </a:lnTo>
                  <a:lnTo>
                    <a:pt x="1851" y="2775"/>
                  </a:lnTo>
                  <a:lnTo>
                    <a:pt x="2775" y="2775"/>
                  </a:lnTo>
                  <a:lnTo>
                    <a:pt x="2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1" name="Google Shape;3521;p36"/>
          <p:cNvSpPr/>
          <p:nvPr/>
        </p:nvSpPr>
        <p:spPr>
          <a:xfrm>
            <a:off x="8723150" y="1099650"/>
            <a:ext cx="28800" cy="2944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2" name="Google Shape;3522;p36"/>
          <p:cNvGrpSpPr/>
          <p:nvPr/>
        </p:nvGrpSpPr>
        <p:grpSpPr>
          <a:xfrm rot="-5400000">
            <a:off x="2137596" y="535371"/>
            <a:ext cx="242781" cy="161857"/>
            <a:chOff x="2500050" y="3730175"/>
            <a:chExt cx="2619000" cy="1746025"/>
          </a:xfrm>
        </p:grpSpPr>
        <p:sp>
          <p:nvSpPr>
            <p:cNvPr id="3523" name="Google Shape;3523;p3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36"/>
          <p:cNvGrpSpPr/>
          <p:nvPr/>
        </p:nvGrpSpPr>
        <p:grpSpPr>
          <a:xfrm rot="5400000">
            <a:off x="6763621" y="535371"/>
            <a:ext cx="242781" cy="161857"/>
            <a:chOff x="2500050" y="3730175"/>
            <a:chExt cx="2619000" cy="1746025"/>
          </a:xfrm>
        </p:grpSpPr>
        <p:sp>
          <p:nvSpPr>
            <p:cNvPr id="3528" name="Google Shape;3528;p3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2" name="Google Shape;3532;p36"/>
          <p:cNvSpPr/>
          <p:nvPr/>
        </p:nvSpPr>
        <p:spPr>
          <a:xfrm>
            <a:off x="8689850" y="86532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6"/>
          <p:cNvSpPr/>
          <p:nvPr/>
        </p:nvSpPr>
        <p:spPr>
          <a:xfrm rot="10800000">
            <a:off x="8689850" y="419567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6"/>
          <p:cNvSpPr txBox="1"/>
          <p:nvPr/>
        </p:nvSpPr>
        <p:spPr>
          <a:xfrm>
            <a:off x="891028" y="1762650"/>
            <a:ext cx="636000" cy="616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800"/>
              </a:spcAft>
              <a:buNone/>
            </a:pPr>
            <a:r>
              <a:rPr lang="en" sz="3100">
                <a:solidFill>
                  <a:schemeClr val="dk1"/>
                </a:solidFill>
              </a:rPr>
              <a:t>😵</a:t>
            </a:r>
            <a:endParaRPr sz="3100">
              <a:solidFill>
                <a:schemeClr val="dk1"/>
              </a:solidFill>
            </a:endParaRPr>
          </a:p>
        </p:txBody>
      </p:sp>
      <p:sp>
        <p:nvSpPr>
          <p:cNvPr id="3535" name="Google Shape;3535;p36"/>
          <p:cNvSpPr txBox="1"/>
          <p:nvPr/>
        </p:nvSpPr>
        <p:spPr>
          <a:xfrm>
            <a:off x="4899625" y="1543350"/>
            <a:ext cx="636000" cy="53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3400">
                <a:solidFill>
                  <a:schemeClr val="dk1"/>
                </a:solidFill>
              </a:rPr>
              <a:t>💑</a:t>
            </a:r>
            <a:endParaRPr sz="3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9" name="Shape 3539"/>
        <p:cNvGrpSpPr/>
        <p:nvPr/>
      </p:nvGrpSpPr>
      <p:grpSpPr>
        <a:xfrm>
          <a:off x="0" y="0"/>
          <a:ext cx="0" cy="0"/>
          <a:chOff x="0" y="0"/>
          <a:chExt cx="0" cy="0"/>
        </a:xfrm>
      </p:grpSpPr>
      <p:sp>
        <p:nvSpPr>
          <p:cNvPr id="3540" name="Google Shape;3540;p37"/>
          <p:cNvSpPr txBox="1"/>
          <p:nvPr>
            <p:ph type="title"/>
          </p:nvPr>
        </p:nvSpPr>
        <p:spPr>
          <a:xfrm>
            <a:off x="311700" y="32995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Usan </a:t>
            </a:r>
            <a:r>
              <a:rPr lang="en" sz="3300"/>
              <a:t>{} </a:t>
            </a:r>
            <a:r>
              <a:rPr lang="en" sz="2400"/>
              <a:t>y </a:t>
            </a:r>
            <a:r>
              <a:rPr lang="en" sz="3300"/>
              <a:t>:</a:t>
            </a:r>
            <a:endParaRPr sz="3300"/>
          </a:p>
        </p:txBody>
      </p:sp>
      <p:sp>
        <p:nvSpPr>
          <p:cNvPr id="3541" name="Google Shape;3541;p37"/>
          <p:cNvSpPr/>
          <p:nvPr/>
        </p:nvSpPr>
        <p:spPr>
          <a:xfrm>
            <a:off x="8723150" y="1099650"/>
            <a:ext cx="28800" cy="2944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2" name="Google Shape;3542;p37"/>
          <p:cNvGrpSpPr/>
          <p:nvPr/>
        </p:nvGrpSpPr>
        <p:grpSpPr>
          <a:xfrm rot="-5400000">
            <a:off x="2137596" y="535371"/>
            <a:ext cx="242781" cy="161857"/>
            <a:chOff x="2500050" y="3730175"/>
            <a:chExt cx="2619000" cy="1746025"/>
          </a:xfrm>
        </p:grpSpPr>
        <p:sp>
          <p:nvSpPr>
            <p:cNvPr id="3543" name="Google Shape;3543;p3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37"/>
          <p:cNvGrpSpPr/>
          <p:nvPr/>
        </p:nvGrpSpPr>
        <p:grpSpPr>
          <a:xfrm rot="5400000">
            <a:off x="6763621" y="535371"/>
            <a:ext cx="242781" cy="161857"/>
            <a:chOff x="2500050" y="3730175"/>
            <a:chExt cx="2619000" cy="1746025"/>
          </a:xfrm>
        </p:grpSpPr>
        <p:sp>
          <p:nvSpPr>
            <p:cNvPr id="3548" name="Google Shape;3548;p3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2" name="Google Shape;3552;p37"/>
          <p:cNvSpPr/>
          <p:nvPr/>
        </p:nvSpPr>
        <p:spPr>
          <a:xfrm>
            <a:off x="8689850" y="86532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7"/>
          <p:cNvSpPr/>
          <p:nvPr/>
        </p:nvSpPr>
        <p:spPr>
          <a:xfrm rot="10800000">
            <a:off x="8689850" y="419567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7"/>
          <p:cNvSpPr txBox="1"/>
          <p:nvPr/>
        </p:nvSpPr>
        <p:spPr>
          <a:xfrm>
            <a:off x="311700" y="1909150"/>
            <a:ext cx="8223300" cy="8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CFE2F3"/>
                </a:solidFill>
                <a:latin typeface="Advent Pro Medium"/>
                <a:ea typeface="Advent Pro Medium"/>
                <a:cs typeface="Advent Pro Medium"/>
                <a:sym typeface="Advent Pro Medium"/>
              </a:rPr>
              <a:t>{</a:t>
            </a:r>
            <a:r>
              <a:rPr lang="en" sz="3500">
                <a:solidFill>
                  <a:schemeClr val="accent1"/>
                </a:solidFill>
                <a:latin typeface="Advent Pro Medium"/>
                <a:ea typeface="Advent Pro Medium"/>
                <a:cs typeface="Advent Pro Medium"/>
                <a:sym typeface="Advent Pro Medium"/>
              </a:rPr>
              <a:t>‘key1’</a:t>
            </a:r>
            <a:r>
              <a:rPr lang="en" sz="3500">
                <a:solidFill>
                  <a:schemeClr val="lt1"/>
                </a:solidFill>
                <a:latin typeface="Advent Pro Medium"/>
                <a:ea typeface="Advent Pro Medium"/>
                <a:cs typeface="Advent Pro Medium"/>
                <a:sym typeface="Advent Pro Medium"/>
              </a:rPr>
              <a:t>:’value1’, </a:t>
            </a:r>
            <a:r>
              <a:rPr lang="en" sz="3500">
                <a:solidFill>
                  <a:schemeClr val="accent1"/>
                </a:solidFill>
                <a:latin typeface="Advent Pro Medium"/>
                <a:ea typeface="Advent Pro Medium"/>
                <a:cs typeface="Advent Pro Medium"/>
                <a:sym typeface="Advent Pro Medium"/>
              </a:rPr>
              <a:t>‘key2’</a:t>
            </a:r>
            <a:r>
              <a:rPr lang="en" sz="3500">
                <a:solidFill>
                  <a:schemeClr val="lt1"/>
                </a:solidFill>
                <a:latin typeface="Advent Pro Medium"/>
                <a:ea typeface="Advent Pro Medium"/>
                <a:cs typeface="Advent Pro Medium"/>
                <a:sym typeface="Advent Pro Medium"/>
              </a:rPr>
              <a:t>:’’value2’,</a:t>
            </a:r>
            <a:r>
              <a:rPr lang="en" sz="3500">
                <a:solidFill>
                  <a:schemeClr val="accent1"/>
                </a:solidFill>
                <a:latin typeface="Advent Pro Medium"/>
                <a:ea typeface="Advent Pro Medium"/>
                <a:cs typeface="Advent Pro Medium"/>
                <a:sym typeface="Advent Pro Medium"/>
              </a:rPr>
              <a:t>’key3’</a:t>
            </a:r>
            <a:r>
              <a:rPr lang="en" sz="3500">
                <a:solidFill>
                  <a:schemeClr val="lt1"/>
                </a:solidFill>
                <a:latin typeface="Advent Pro Medium"/>
                <a:ea typeface="Advent Pro Medium"/>
                <a:cs typeface="Advent Pro Medium"/>
                <a:sym typeface="Advent Pro Medium"/>
              </a:rPr>
              <a:t>:’value3’,...</a:t>
            </a:r>
            <a:r>
              <a:rPr lang="en" sz="3500">
                <a:solidFill>
                  <a:srgbClr val="CFE2F3"/>
                </a:solidFill>
                <a:latin typeface="Advent Pro Medium"/>
                <a:ea typeface="Advent Pro Medium"/>
                <a:cs typeface="Advent Pro Medium"/>
                <a:sym typeface="Advent Pro Medium"/>
              </a:rPr>
              <a:t>}</a:t>
            </a:r>
            <a:endParaRPr sz="3500">
              <a:solidFill>
                <a:srgbClr val="CFE2F3"/>
              </a:solidFill>
              <a:latin typeface="Advent Pro Medium"/>
              <a:ea typeface="Advent Pro Medium"/>
              <a:cs typeface="Advent Pro Medium"/>
              <a:sym typeface="Advent Pro Medium"/>
            </a:endParaRPr>
          </a:p>
        </p:txBody>
      </p:sp>
      <p:pic>
        <p:nvPicPr>
          <p:cNvPr id="3555" name="Google Shape;3555;p37"/>
          <p:cNvPicPr preferRelativeResize="0"/>
          <p:nvPr/>
        </p:nvPicPr>
        <p:blipFill>
          <a:blip r:embed="rId3">
            <a:alphaModFix/>
          </a:blip>
          <a:stretch>
            <a:fillRect/>
          </a:stretch>
        </p:blipFill>
        <p:spPr>
          <a:xfrm>
            <a:off x="2178050" y="494900"/>
            <a:ext cx="4104041" cy="424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5"/>
                                        </p:tgtEl>
                                        <p:attrNameLst>
                                          <p:attrName>style.visibility</p:attrName>
                                        </p:attrNameLst>
                                      </p:cBhvr>
                                      <p:to>
                                        <p:strVal val="visible"/>
                                      </p:to>
                                    </p:set>
                                    <p:animEffect filter="fade" transition="in">
                                      <p:cBhvr>
                                        <p:cTn dur="1"/>
                                        <p:tgtEl>
                                          <p:spTgt spid="3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9" name="Shape 3559"/>
        <p:cNvGrpSpPr/>
        <p:nvPr/>
      </p:nvGrpSpPr>
      <p:grpSpPr>
        <a:xfrm>
          <a:off x="0" y="0"/>
          <a:ext cx="0" cy="0"/>
          <a:chOff x="0" y="0"/>
          <a:chExt cx="0" cy="0"/>
        </a:xfrm>
      </p:grpSpPr>
      <p:pic>
        <p:nvPicPr>
          <p:cNvPr id="3560" name="Google Shape;3560;p38"/>
          <p:cNvPicPr preferRelativeResize="0"/>
          <p:nvPr/>
        </p:nvPicPr>
        <p:blipFill>
          <a:blip r:embed="rId3">
            <a:alphaModFix/>
          </a:blip>
          <a:stretch>
            <a:fillRect/>
          </a:stretch>
        </p:blipFill>
        <p:spPr>
          <a:xfrm>
            <a:off x="2872812" y="444325"/>
            <a:ext cx="3016524" cy="3700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4" name="Shape 3564"/>
        <p:cNvGrpSpPr/>
        <p:nvPr/>
      </p:nvGrpSpPr>
      <p:grpSpPr>
        <a:xfrm>
          <a:off x="0" y="0"/>
          <a:ext cx="0" cy="0"/>
          <a:chOff x="0" y="0"/>
          <a:chExt cx="0" cy="0"/>
        </a:xfrm>
      </p:grpSpPr>
      <p:sp>
        <p:nvSpPr>
          <p:cNvPr id="3565" name="Google Shape;3565;p39"/>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Conjuntos</a:t>
            </a:r>
            <a:endParaRPr/>
          </a:p>
        </p:txBody>
      </p:sp>
      <p:sp>
        <p:nvSpPr>
          <p:cNvPr id="3566" name="Google Shape;3566;p39"/>
          <p:cNvSpPr txBox="1"/>
          <p:nvPr>
            <p:ph idx="2" type="title"/>
          </p:nvPr>
        </p:nvSpPr>
        <p:spPr>
          <a:xfrm>
            <a:off x="311700" y="1106125"/>
            <a:ext cx="85206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3567" name="Google Shape;3567;p39"/>
          <p:cNvGrpSpPr/>
          <p:nvPr/>
        </p:nvGrpSpPr>
        <p:grpSpPr>
          <a:xfrm>
            <a:off x="8029241" y="154008"/>
            <a:ext cx="264001" cy="226285"/>
            <a:chOff x="753950" y="238125"/>
            <a:chExt cx="6111125" cy="5238075"/>
          </a:xfrm>
        </p:grpSpPr>
        <p:sp>
          <p:nvSpPr>
            <p:cNvPr id="3568" name="Google Shape;3568;p39"/>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9"/>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9"/>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9"/>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9"/>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9"/>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9"/>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9"/>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9"/>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9"/>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9"/>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9"/>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9"/>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9"/>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9"/>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9"/>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9"/>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9"/>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9"/>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9"/>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9"/>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9"/>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9"/>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39"/>
          <p:cNvGrpSpPr/>
          <p:nvPr/>
        </p:nvGrpSpPr>
        <p:grpSpPr>
          <a:xfrm>
            <a:off x="8365321" y="154008"/>
            <a:ext cx="264001" cy="226285"/>
            <a:chOff x="753950" y="238125"/>
            <a:chExt cx="6111125" cy="5238075"/>
          </a:xfrm>
        </p:grpSpPr>
        <p:sp>
          <p:nvSpPr>
            <p:cNvPr id="3596" name="Google Shape;3596;p39"/>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9"/>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9"/>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9"/>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9"/>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9"/>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9"/>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9"/>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9"/>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9"/>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9"/>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9"/>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9"/>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9"/>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9"/>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9"/>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9"/>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9"/>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9"/>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9"/>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9"/>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9"/>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9"/>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39"/>
          <p:cNvGrpSpPr/>
          <p:nvPr/>
        </p:nvGrpSpPr>
        <p:grpSpPr>
          <a:xfrm>
            <a:off x="8701401" y="154008"/>
            <a:ext cx="264001" cy="226285"/>
            <a:chOff x="753950" y="238125"/>
            <a:chExt cx="6111125" cy="5238075"/>
          </a:xfrm>
        </p:grpSpPr>
        <p:sp>
          <p:nvSpPr>
            <p:cNvPr id="3624" name="Google Shape;3624;p39"/>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9"/>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9"/>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9"/>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9"/>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9"/>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9"/>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9"/>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9"/>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9"/>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9"/>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9"/>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9"/>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9"/>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9"/>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9"/>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9"/>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9"/>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9"/>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9"/>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9"/>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9"/>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9"/>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39"/>
          <p:cNvGrpSpPr/>
          <p:nvPr/>
        </p:nvGrpSpPr>
        <p:grpSpPr>
          <a:xfrm>
            <a:off x="8051338" y="2622667"/>
            <a:ext cx="263998" cy="263956"/>
            <a:chOff x="1031000" y="3038742"/>
            <a:chExt cx="263998" cy="263956"/>
          </a:xfrm>
        </p:grpSpPr>
        <p:sp>
          <p:nvSpPr>
            <p:cNvPr id="3652" name="Google Shape;3652;p39"/>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9"/>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9"/>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9"/>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39"/>
          <p:cNvGrpSpPr/>
          <p:nvPr/>
        </p:nvGrpSpPr>
        <p:grpSpPr>
          <a:xfrm>
            <a:off x="8051338" y="2195842"/>
            <a:ext cx="263998" cy="263956"/>
            <a:chOff x="1031000" y="3038742"/>
            <a:chExt cx="263998" cy="263956"/>
          </a:xfrm>
        </p:grpSpPr>
        <p:sp>
          <p:nvSpPr>
            <p:cNvPr id="3657" name="Google Shape;3657;p39"/>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9"/>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9"/>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9"/>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39"/>
          <p:cNvGrpSpPr/>
          <p:nvPr/>
        </p:nvGrpSpPr>
        <p:grpSpPr>
          <a:xfrm>
            <a:off x="8051338" y="1769017"/>
            <a:ext cx="263998" cy="263956"/>
            <a:chOff x="1031000" y="3038742"/>
            <a:chExt cx="263998" cy="263956"/>
          </a:xfrm>
        </p:grpSpPr>
        <p:sp>
          <p:nvSpPr>
            <p:cNvPr id="3662" name="Google Shape;3662;p39"/>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9"/>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9"/>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9"/>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6" name="Google Shape;3666;p39"/>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Tú eres la única para mí bebé.</a:t>
            </a:r>
            <a:endParaRPr/>
          </a:p>
        </p:txBody>
      </p:sp>
      <p:pic>
        <p:nvPicPr>
          <p:cNvPr id="3667" name="Google Shape;3667;p39"/>
          <p:cNvPicPr preferRelativeResize="0"/>
          <p:nvPr/>
        </p:nvPicPr>
        <p:blipFill rotWithShape="1">
          <a:blip r:embed="rId3">
            <a:alphaModFix/>
          </a:blip>
          <a:srcRect b="3372" l="0" r="0" t="0"/>
          <a:stretch/>
        </p:blipFill>
        <p:spPr>
          <a:xfrm>
            <a:off x="0" y="1769025"/>
            <a:ext cx="2405650" cy="2324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1" name="Shape 3671"/>
        <p:cNvGrpSpPr/>
        <p:nvPr/>
      </p:nvGrpSpPr>
      <p:grpSpPr>
        <a:xfrm>
          <a:off x="0" y="0"/>
          <a:ext cx="0" cy="0"/>
          <a:chOff x="0" y="0"/>
          <a:chExt cx="0" cy="0"/>
        </a:xfrm>
      </p:grpSpPr>
      <p:sp>
        <p:nvSpPr>
          <p:cNvPr id="3672" name="Google Shape;3672;p40"/>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Conjuntos</a:t>
            </a:r>
            <a:endParaRPr/>
          </a:p>
        </p:txBody>
      </p:sp>
      <p:sp>
        <p:nvSpPr>
          <p:cNvPr id="3673" name="Google Shape;3673;p40"/>
          <p:cNvSpPr txBox="1"/>
          <p:nvPr>
            <p:ph idx="2" type="title"/>
          </p:nvPr>
        </p:nvSpPr>
        <p:spPr>
          <a:xfrm>
            <a:off x="1598176" y="1762650"/>
            <a:ext cx="26208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Desorden</a:t>
            </a:r>
            <a:endParaRPr/>
          </a:p>
        </p:txBody>
      </p:sp>
      <p:sp>
        <p:nvSpPr>
          <p:cNvPr id="3674" name="Google Shape;3674;p40"/>
          <p:cNvSpPr txBox="1"/>
          <p:nvPr>
            <p:ph idx="1" type="subTitle"/>
          </p:nvPr>
        </p:nvSpPr>
        <p:spPr>
          <a:xfrm>
            <a:off x="1598175" y="2174824"/>
            <a:ext cx="2620800" cy="10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igual que los diccionarios no tienen un orden en específico.</a:t>
            </a:r>
            <a:endParaRPr/>
          </a:p>
        </p:txBody>
      </p:sp>
      <p:sp>
        <p:nvSpPr>
          <p:cNvPr id="3675" name="Google Shape;3675;p40"/>
          <p:cNvSpPr txBox="1"/>
          <p:nvPr>
            <p:ph idx="3" type="title"/>
          </p:nvPr>
        </p:nvSpPr>
        <p:spPr>
          <a:xfrm>
            <a:off x="1598175" y="3271775"/>
            <a:ext cx="29367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 soporta indexing</a:t>
            </a:r>
            <a:endParaRPr/>
          </a:p>
        </p:txBody>
      </p:sp>
      <p:sp>
        <p:nvSpPr>
          <p:cNvPr id="3676" name="Google Shape;3676;p40"/>
          <p:cNvSpPr txBox="1"/>
          <p:nvPr>
            <p:ph idx="4" type="subTitle"/>
          </p:nvPr>
        </p:nvSpPr>
        <p:spPr>
          <a:xfrm>
            <a:off x="1598175" y="3683953"/>
            <a:ext cx="26208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Debido a que no están ordenadas, no es posible hacer indexing. </a:t>
            </a:r>
            <a:r>
              <a:rPr i="1" lang="en"/>
              <a:t>conjunto</a:t>
            </a:r>
            <a:r>
              <a:rPr i="1" lang="en"/>
              <a:t>[0]</a:t>
            </a:r>
            <a:endParaRPr i="1"/>
          </a:p>
        </p:txBody>
      </p:sp>
      <p:sp>
        <p:nvSpPr>
          <p:cNvPr id="3677" name="Google Shape;3677;p40"/>
          <p:cNvSpPr txBox="1"/>
          <p:nvPr>
            <p:ph idx="5" type="title"/>
          </p:nvPr>
        </p:nvSpPr>
        <p:spPr>
          <a:xfrm>
            <a:off x="5744225" y="1762650"/>
            <a:ext cx="30882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¡Tú eres la única bebé!</a:t>
            </a:r>
            <a:endParaRPr/>
          </a:p>
        </p:txBody>
      </p:sp>
      <p:grpSp>
        <p:nvGrpSpPr>
          <p:cNvPr id="3678" name="Google Shape;3678;p40"/>
          <p:cNvGrpSpPr/>
          <p:nvPr/>
        </p:nvGrpSpPr>
        <p:grpSpPr>
          <a:xfrm>
            <a:off x="891025" y="3483318"/>
            <a:ext cx="506937" cy="616680"/>
            <a:chOff x="4286175" y="4091875"/>
            <a:chExt cx="370000" cy="531850"/>
          </a:xfrm>
        </p:grpSpPr>
        <p:sp>
          <p:nvSpPr>
            <p:cNvPr id="3679" name="Google Shape;3679;p40"/>
            <p:cNvSpPr/>
            <p:nvPr/>
          </p:nvSpPr>
          <p:spPr>
            <a:xfrm>
              <a:off x="4286175" y="4300000"/>
              <a:ext cx="370000" cy="323725"/>
            </a:xfrm>
            <a:custGeom>
              <a:rect b="b" l="l" r="r" t="t"/>
              <a:pathLst>
                <a:path extrusionOk="0" h="12949" w="14800">
                  <a:moveTo>
                    <a:pt x="0" y="1"/>
                  </a:moveTo>
                  <a:lnTo>
                    <a:pt x="0" y="12948"/>
                  </a:lnTo>
                  <a:lnTo>
                    <a:pt x="14800" y="12948"/>
                  </a:lnTo>
                  <a:lnTo>
                    <a:pt x="148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0"/>
            <p:cNvSpPr/>
            <p:nvPr/>
          </p:nvSpPr>
          <p:spPr>
            <a:xfrm>
              <a:off x="4286175" y="4300000"/>
              <a:ext cx="370000" cy="323725"/>
            </a:xfrm>
            <a:custGeom>
              <a:rect b="b" l="l" r="r" t="t"/>
              <a:pathLst>
                <a:path extrusionOk="0" h="12949" w="14800">
                  <a:moveTo>
                    <a:pt x="0" y="1"/>
                  </a:moveTo>
                  <a:lnTo>
                    <a:pt x="0" y="12948"/>
                  </a:lnTo>
                  <a:lnTo>
                    <a:pt x="2313" y="12948"/>
                  </a:lnTo>
                  <a:lnTo>
                    <a:pt x="2313" y="2313"/>
                  </a:lnTo>
                  <a:lnTo>
                    <a:pt x="14800" y="2313"/>
                  </a:lnTo>
                  <a:lnTo>
                    <a:pt x="148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0"/>
            <p:cNvSpPr/>
            <p:nvPr/>
          </p:nvSpPr>
          <p:spPr>
            <a:xfrm>
              <a:off x="4401775" y="4091875"/>
              <a:ext cx="138800" cy="34725"/>
            </a:xfrm>
            <a:custGeom>
              <a:rect b="b" l="l" r="r" t="t"/>
              <a:pathLst>
                <a:path extrusionOk="0" h="1389" w="5552">
                  <a:moveTo>
                    <a:pt x="1" y="1"/>
                  </a:moveTo>
                  <a:lnTo>
                    <a:pt x="1" y="1389"/>
                  </a:lnTo>
                  <a:lnTo>
                    <a:pt x="5551" y="1389"/>
                  </a:lnTo>
                  <a:lnTo>
                    <a:pt x="5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0"/>
            <p:cNvSpPr/>
            <p:nvPr/>
          </p:nvSpPr>
          <p:spPr>
            <a:xfrm>
              <a:off x="4286175" y="4161275"/>
              <a:ext cx="370000" cy="462450"/>
            </a:xfrm>
            <a:custGeom>
              <a:rect b="b" l="l" r="r" t="t"/>
              <a:pathLst>
                <a:path extrusionOk="0" h="18498" w="14800">
                  <a:moveTo>
                    <a:pt x="13412" y="6936"/>
                  </a:moveTo>
                  <a:lnTo>
                    <a:pt x="13412" y="17111"/>
                  </a:lnTo>
                  <a:lnTo>
                    <a:pt x="1388" y="17111"/>
                  </a:lnTo>
                  <a:lnTo>
                    <a:pt x="1388" y="6936"/>
                  </a:lnTo>
                  <a:close/>
                  <a:moveTo>
                    <a:pt x="1851" y="1"/>
                  </a:moveTo>
                  <a:lnTo>
                    <a:pt x="1851" y="5550"/>
                  </a:lnTo>
                  <a:lnTo>
                    <a:pt x="0" y="5550"/>
                  </a:lnTo>
                  <a:lnTo>
                    <a:pt x="0" y="18497"/>
                  </a:lnTo>
                  <a:lnTo>
                    <a:pt x="14800" y="18497"/>
                  </a:lnTo>
                  <a:lnTo>
                    <a:pt x="14800" y="5550"/>
                  </a:lnTo>
                  <a:lnTo>
                    <a:pt x="12950" y="5550"/>
                  </a:lnTo>
                  <a:lnTo>
                    <a:pt x="12950" y="1"/>
                  </a:lnTo>
                  <a:lnTo>
                    <a:pt x="11562" y="1"/>
                  </a:lnTo>
                  <a:lnTo>
                    <a:pt x="11562" y="5550"/>
                  </a:lnTo>
                  <a:lnTo>
                    <a:pt x="3239" y="5550"/>
                  </a:lnTo>
                  <a:lnTo>
                    <a:pt x="32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0"/>
            <p:cNvSpPr/>
            <p:nvPr/>
          </p:nvSpPr>
          <p:spPr>
            <a:xfrm>
              <a:off x="4367125" y="4126575"/>
              <a:ext cx="34675" cy="34725"/>
            </a:xfrm>
            <a:custGeom>
              <a:rect b="b" l="l" r="r" t="t"/>
              <a:pathLst>
                <a:path extrusionOk="0" h="1389" w="1387">
                  <a:moveTo>
                    <a:pt x="1" y="1"/>
                  </a:moveTo>
                  <a:lnTo>
                    <a:pt x="1"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0"/>
            <p:cNvSpPr/>
            <p:nvPr/>
          </p:nvSpPr>
          <p:spPr>
            <a:xfrm>
              <a:off x="4540550" y="4126575"/>
              <a:ext cx="34675" cy="34725"/>
            </a:xfrm>
            <a:custGeom>
              <a:rect b="b" l="l" r="r" t="t"/>
              <a:pathLst>
                <a:path extrusionOk="0" h="1389" w="1387">
                  <a:moveTo>
                    <a:pt x="0" y="1"/>
                  </a:moveTo>
                  <a:lnTo>
                    <a:pt x="0" y="1389"/>
                  </a:lnTo>
                  <a:lnTo>
                    <a:pt x="1387" y="1389"/>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0"/>
            <p:cNvSpPr/>
            <p:nvPr/>
          </p:nvSpPr>
          <p:spPr>
            <a:xfrm>
              <a:off x="4436475" y="4404050"/>
              <a:ext cx="69400" cy="127200"/>
            </a:xfrm>
            <a:custGeom>
              <a:rect b="b" l="l" r="r" t="t"/>
              <a:pathLst>
                <a:path extrusionOk="0" h="5088" w="2776">
                  <a:moveTo>
                    <a:pt x="1" y="1"/>
                  </a:moveTo>
                  <a:lnTo>
                    <a:pt x="1" y="2775"/>
                  </a:lnTo>
                  <a:lnTo>
                    <a:pt x="925" y="2775"/>
                  </a:lnTo>
                  <a:lnTo>
                    <a:pt x="925" y="5088"/>
                  </a:lnTo>
                  <a:lnTo>
                    <a:pt x="1851" y="5088"/>
                  </a:lnTo>
                  <a:lnTo>
                    <a:pt x="1851" y="2775"/>
                  </a:lnTo>
                  <a:lnTo>
                    <a:pt x="2775" y="2775"/>
                  </a:lnTo>
                  <a:lnTo>
                    <a:pt x="27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6" name="Google Shape;3686;p40"/>
          <p:cNvSpPr txBox="1"/>
          <p:nvPr>
            <p:ph idx="6" type="subTitle"/>
          </p:nvPr>
        </p:nvSpPr>
        <p:spPr>
          <a:xfrm>
            <a:off x="5744225" y="2174824"/>
            <a:ext cx="2620800" cy="10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¡Cada elemento dentro de los conjuntos es único!</a:t>
            </a:r>
            <a:endParaRPr/>
          </a:p>
        </p:txBody>
      </p:sp>
      <p:sp>
        <p:nvSpPr>
          <p:cNvPr id="3687" name="Google Shape;3687;p40"/>
          <p:cNvSpPr/>
          <p:nvPr/>
        </p:nvSpPr>
        <p:spPr>
          <a:xfrm>
            <a:off x="8723150" y="1099650"/>
            <a:ext cx="28800" cy="2944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8" name="Google Shape;3688;p40"/>
          <p:cNvGrpSpPr/>
          <p:nvPr/>
        </p:nvGrpSpPr>
        <p:grpSpPr>
          <a:xfrm rot="-5400000">
            <a:off x="2137596" y="535371"/>
            <a:ext cx="242781" cy="161857"/>
            <a:chOff x="2500050" y="3730175"/>
            <a:chExt cx="2619000" cy="1746025"/>
          </a:xfrm>
        </p:grpSpPr>
        <p:sp>
          <p:nvSpPr>
            <p:cNvPr id="3689" name="Google Shape;3689;p4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0"/>
          <p:cNvGrpSpPr/>
          <p:nvPr/>
        </p:nvGrpSpPr>
        <p:grpSpPr>
          <a:xfrm rot="5400000">
            <a:off x="6763621" y="535371"/>
            <a:ext cx="242781" cy="161857"/>
            <a:chOff x="2500050" y="3730175"/>
            <a:chExt cx="2619000" cy="1746025"/>
          </a:xfrm>
        </p:grpSpPr>
        <p:sp>
          <p:nvSpPr>
            <p:cNvPr id="3694" name="Google Shape;3694;p4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8" name="Google Shape;3698;p40"/>
          <p:cNvSpPr/>
          <p:nvPr/>
        </p:nvSpPr>
        <p:spPr>
          <a:xfrm>
            <a:off x="8689850" y="86532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0"/>
          <p:cNvSpPr/>
          <p:nvPr/>
        </p:nvSpPr>
        <p:spPr>
          <a:xfrm rot="10800000">
            <a:off x="8689850" y="4195672"/>
            <a:ext cx="95400" cy="82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0"/>
          <p:cNvSpPr txBox="1"/>
          <p:nvPr/>
        </p:nvSpPr>
        <p:spPr>
          <a:xfrm>
            <a:off x="891028" y="1762650"/>
            <a:ext cx="636000" cy="616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800"/>
              </a:spcAft>
              <a:buNone/>
            </a:pPr>
            <a:r>
              <a:rPr lang="en" sz="3100">
                <a:solidFill>
                  <a:schemeClr val="dk1"/>
                </a:solidFill>
              </a:rPr>
              <a:t>😵</a:t>
            </a:r>
            <a:endParaRPr sz="3100">
              <a:solidFill>
                <a:schemeClr val="dk1"/>
              </a:solidFill>
            </a:endParaRPr>
          </a:p>
        </p:txBody>
      </p:sp>
      <p:sp>
        <p:nvSpPr>
          <p:cNvPr id="3701" name="Google Shape;3701;p40"/>
          <p:cNvSpPr txBox="1"/>
          <p:nvPr/>
        </p:nvSpPr>
        <p:spPr>
          <a:xfrm>
            <a:off x="4899625" y="1543350"/>
            <a:ext cx="636000" cy="53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3400">
                <a:solidFill>
                  <a:schemeClr val="dk1"/>
                </a:solidFill>
              </a:rPr>
              <a:t>💑</a:t>
            </a:r>
            <a:endParaRPr sz="3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5" name="Shape 3705"/>
        <p:cNvGrpSpPr/>
        <p:nvPr/>
      </p:nvGrpSpPr>
      <p:grpSpPr>
        <a:xfrm>
          <a:off x="0" y="0"/>
          <a:ext cx="0" cy="0"/>
          <a:chOff x="0" y="0"/>
          <a:chExt cx="0" cy="0"/>
        </a:xfrm>
      </p:grpSpPr>
      <p:pic>
        <p:nvPicPr>
          <p:cNvPr id="3706" name="Google Shape;3706;p41"/>
          <p:cNvPicPr preferRelativeResize="0"/>
          <p:nvPr/>
        </p:nvPicPr>
        <p:blipFill>
          <a:blip r:embed="rId3">
            <a:alphaModFix/>
          </a:blip>
          <a:stretch>
            <a:fillRect/>
          </a:stretch>
        </p:blipFill>
        <p:spPr>
          <a:xfrm>
            <a:off x="1806000" y="1015875"/>
            <a:ext cx="5532000" cy="3111750"/>
          </a:xfrm>
          <a:prstGeom prst="rect">
            <a:avLst/>
          </a:prstGeom>
          <a:noFill/>
          <a:ln>
            <a:noFill/>
          </a:ln>
        </p:spPr>
      </p:pic>
      <p:sp>
        <p:nvSpPr>
          <p:cNvPr id="3707" name="Google Shape;3707;p41"/>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Ejemplos</a:t>
            </a:r>
            <a:endParaRPr sz="3000"/>
          </a:p>
        </p:txBody>
      </p:sp>
      <p:grpSp>
        <p:nvGrpSpPr>
          <p:cNvPr id="3708" name="Google Shape;3708;p41"/>
          <p:cNvGrpSpPr/>
          <p:nvPr/>
        </p:nvGrpSpPr>
        <p:grpSpPr>
          <a:xfrm rot="-5400000">
            <a:off x="2137596" y="535371"/>
            <a:ext cx="242781" cy="161857"/>
            <a:chOff x="2500050" y="3730175"/>
            <a:chExt cx="2619000" cy="1746025"/>
          </a:xfrm>
        </p:grpSpPr>
        <p:sp>
          <p:nvSpPr>
            <p:cNvPr id="3709" name="Google Shape;3709;p4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41"/>
          <p:cNvGrpSpPr/>
          <p:nvPr/>
        </p:nvGrpSpPr>
        <p:grpSpPr>
          <a:xfrm rot="5400000">
            <a:off x="6763621" y="535371"/>
            <a:ext cx="242781" cy="161857"/>
            <a:chOff x="2500050" y="3730175"/>
            <a:chExt cx="2619000" cy="1746025"/>
          </a:xfrm>
        </p:grpSpPr>
        <p:sp>
          <p:nvSpPr>
            <p:cNvPr id="3714" name="Google Shape;3714;p4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1" name="Shape 3721"/>
        <p:cNvGrpSpPr/>
        <p:nvPr/>
      </p:nvGrpSpPr>
      <p:grpSpPr>
        <a:xfrm>
          <a:off x="0" y="0"/>
          <a:ext cx="0" cy="0"/>
          <a:chOff x="0" y="0"/>
          <a:chExt cx="0" cy="0"/>
        </a:xfrm>
      </p:grpSpPr>
      <p:sp>
        <p:nvSpPr>
          <p:cNvPr id="3722" name="Google Shape;3722;p42"/>
          <p:cNvSpPr txBox="1"/>
          <p:nvPr>
            <p:ph type="title"/>
          </p:nvPr>
        </p:nvSpPr>
        <p:spPr>
          <a:xfrm>
            <a:off x="1334700" y="839125"/>
            <a:ext cx="6474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endParaRPr/>
          </a:p>
        </p:txBody>
      </p:sp>
      <p:sp>
        <p:nvSpPr>
          <p:cNvPr id="3723" name="Google Shape;3723;p42"/>
          <p:cNvSpPr txBox="1"/>
          <p:nvPr>
            <p:ph idx="1" type="subTitle"/>
          </p:nvPr>
        </p:nvSpPr>
        <p:spPr>
          <a:xfrm>
            <a:off x="2466750" y="1760850"/>
            <a:ext cx="4210500" cy="13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 tienes preguntas, contáctame:</a:t>
            </a:r>
            <a:endParaRPr/>
          </a:p>
          <a:p>
            <a:pPr indent="0" lvl="0" marL="0" rtl="0" algn="ctr">
              <a:spcBef>
                <a:spcPts val="0"/>
              </a:spcBef>
              <a:spcAft>
                <a:spcPts val="0"/>
              </a:spcAft>
              <a:buNone/>
            </a:pPr>
            <a:r>
              <a:rPr lang="en"/>
              <a:t>d</a:t>
            </a:r>
            <a:r>
              <a:rPr lang="en"/>
              <a:t>avid.pedroza.segoviano@gmail.com</a:t>
            </a:r>
            <a:endParaRPr/>
          </a:p>
          <a:p>
            <a:pPr indent="0" lvl="0" marL="0" rtl="0" algn="ctr">
              <a:spcBef>
                <a:spcPts val="0"/>
              </a:spcBef>
              <a:spcAft>
                <a:spcPts val="0"/>
              </a:spcAft>
              <a:buNone/>
            </a:pPr>
            <a:r>
              <a:rPr lang="en"/>
              <a:t>+52 477 402 70 85</a:t>
            </a:r>
            <a:endParaRPr/>
          </a:p>
          <a:p>
            <a:pPr indent="0" lvl="0" marL="0" rtl="0" algn="ctr">
              <a:spcBef>
                <a:spcPts val="0"/>
              </a:spcBef>
              <a:spcAft>
                <a:spcPts val="0"/>
              </a:spcAft>
              <a:buNone/>
            </a:pPr>
            <a:r>
              <a:rPr lang="en"/>
              <a:t>David Pedroza Segoviano</a:t>
            </a:r>
            <a:endParaRPr/>
          </a:p>
        </p:txBody>
      </p:sp>
      <p:grpSp>
        <p:nvGrpSpPr>
          <p:cNvPr id="3724" name="Google Shape;3724;p42"/>
          <p:cNvGrpSpPr/>
          <p:nvPr/>
        </p:nvGrpSpPr>
        <p:grpSpPr>
          <a:xfrm>
            <a:off x="3226906" y="2613274"/>
            <a:ext cx="217320" cy="356993"/>
            <a:chOff x="2211625" y="238125"/>
            <a:chExt cx="3177200" cy="5219200"/>
          </a:xfrm>
        </p:grpSpPr>
        <p:sp>
          <p:nvSpPr>
            <p:cNvPr id="3725" name="Google Shape;3725;p42"/>
            <p:cNvSpPr/>
            <p:nvPr/>
          </p:nvSpPr>
          <p:spPr>
            <a:xfrm>
              <a:off x="2211625" y="238125"/>
              <a:ext cx="3177200" cy="5219200"/>
            </a:xfrm>
            <a:custGeom>
              <a:rect b="b" l="l" r="r" t="t"/>
              <a:pathLst>
                <a:path extrusionOk="0" h="208768" w="127088">
                  <a:moveTo>
                    <a:pt x="54475" y="0"/>
                  </a:moveTo>
                  <a:lnTo>
                    <a:pt x="54475" y="13602"/>
                  </a:lnTo>
                  <a:lnTo>
                    <a:pt x="40840" y="13602"/>
                  </a:lnTo>
                  <a:lnTo>
                    <a:pt x="40840" y="27238"/>
                  </a:lnTo>
                  <a:lnTo>
                    <a:pt x="27238" y="27238"/>
                  </a:lnTo>
                  <a:lnTo>
                    <a:pt x="27238" y="68078"/>
                  </a:lnTo>
                  <a:lnTo>
                    <a:pt x="0" y="68078"/>
                  </a:lnTo>
                  <a:lnTo>
                    <a:pt x="0" y="117986"/>
                  </a:lnTo>
                  <a:lnTo>
                    <a:pt x="27238" y="117986"/>
                  </a:lnTo>
                  <a:lnTo>
                    <a:pt x="27238" y="208767"/>
                  </a:lnTo>
                  <a:lnTo>
                    <a:pt x="81713" y="208767"/>
                  </a:lnTo>
                  <a:lnTo>
                    <a:pt x="81713" y="117986"/>
                  </a:lnTo>
                  <a:lnTo>
                    <a:pt x="108918" y="117986"/>
                  </a:lnTo>
                  <a:lnTo>
                    <a:pt x="108918" y="68078"/>
                  </a:lnTo>
                  <a:lnTo>
                    <a:pt x="81713" y="68078"/>
                  </a:lnTo>
                  <a:lnTo>
                    <a:pt x="81713" y="49908"/>
                  </a:lnTo>
                  <a:lnTo>
                    <a:pt x="127087" y="49908"/>
                  </a:lnTo>
                  <a:lnTo>
                    <a:pt x="1270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2"/>
            <p:cNvSpPr/>
            <p:nvPr/>
          </p:nvSpPr>
          <p:spPr>
            <a:xfrm>
              <a:off x="2892550" y="238125"/>
              <a:ext cx="1021025" cy="1021025"/>
            </a:xfrm>
            <a:custGeom>
              <a:rect b="b" l="l" r="r" t="t"/>
              <a:pathLst>
                <a:path extrusionOk="0" h="40841" w="40841">
                  <a:moveTo>
                    <a:pt x="27238" y="0"/>
                  </a:moveTo>
                  <a:lnTo>
                    <a:pt x="27238" y="13602"/>
                  </a:lnTo>
                  <a:lnTo>
                    <a:pt x="13603" y="13602"/>
                  </a:lnTo>
                  <a:lnTo>
                    <a:pt x="13603" y="27238"/>
                  </a:lnTo>
                  <a:lnTo>
                    <a:pt x="1" y="27238"/>
                  </a:lnTo>
                  <a:lnTo>
                    <a:pt x="1" y="40840"/>
                  </a:lnTo>
                  <a:lnTo>
                    <a:pt x="27238" y="40840"/>
                  </a:lnTo>
                  <a:lnTo>
                    <a:pt x="27238" y="27238"/>
                  </a:lnTo>
                  <a:lnTo>
                    <a:pt x="40841" y="27238"/>
                  </a:lnTo>
                  <a:lnTo>
                    <a:pt x="408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2"/>
            <p:cNvSpPr/>
            <p:nvPr/>
          </p:nvSpPr>
          <p:spPr>
            <a:xfrm>
              <a:off x="3573500" y="238125"/>
              <a:ext cx="1815325" cy="1247725"/>
            </a:xfrm>
            <a:custGeom>
              <a:rect b="b" l="l" r="r" t="t"/>
              <a:pathLst>
                <a:path extrusionOk="0" h="49909" w="72613">
                  <a:moveTo>
                    <a:pt x="0" y="0"/>
                  </a:moveTo>
                  <a:lnTo>
                    <a:pt x="0" y="13602"/>
                  </a:lnTo>
                  <a:lnTo>
                    <a:pt x="58977" y="13602"/>
                  </a:lnTo>
                  <a:lnTo>
                    <a:pt x="58977" y="36306"/>
                  </a:lnTo>
                  <a:lnTo>
                    <a:pt x="27238" y="36306"/>
                  </a:lnTo>
                  <a:lnTo>
                    <a:pt x="27238" y="49908"/>
                  </a:lnTo>
                  <a:lnTo>
                    <a:pt x="72612" y="49908"/>
                  </a:lnTo>
                  <a:lnTo>
                    <a:pt x="726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2"/>
            <p:cNvSpPr/>
            <p:nvPr/>
          </p:nvSpPr>
          <p:spPr>
            <a:xfrm>
              <a:off x="3232625" y="578175"/>
              <a:ext cx="340900" cy="340900"/>
            </a:xfrm>
            <a:custGeom>
              <a:rect b="b" l="l" r="r" t="t"/>
              <a:pathLst>
                <a:path extrusionOk="0" h="13636" w="13636">
                  <a:moveTo>
                    <a:pt x="0" y="0"/>
                  </a:moveTo>
                  <a:lnTo>
                    <a:pt x="0" y="13636"/>
                  </a:lnTo>
                  <a:lnTo>
                    <a:pt x="13635" y="13636"/>
                  </a:lnTo>
                  <a:lnTo>
                    <a:pt x="13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2"/>
            <p:cNvSpPr/>
            <p:nvPr/>
          </p:nvSpPr>
          <p:spPr>
            <a:xfrm>
              <a:off x="2211625" y="919050"/>
              <a:ext cx="2722950" cy="4538275"/>
            </a:xfrm>
            <a:custGeom>
              <a:rect b="b" l="l" r="r" t="t"/>
              <a:pathLst>
                <a:path extrusionOk="0" h="181531" w="108918">
                  <a:moveTo>
                    <a:pt x="27238" y="1"/>
                  </a:moveTo>
                  <a:lnTo>
                    <a:pt x="27238" y="40841"/>
                  </a:lnTo>
                  <a:lnTo>
                    <a:pt x="0" y="40841"/>
                  </a:lnTo>
                  <a:lnTo>
                    <a:pt x="0" y="90749"/>
                  </a:lnTo>
                  <a:lnTo>
                    <a:pt x="27238" y="90749"/>
                  </a:lnTo>
                  <a:lnTo>
                    <a:pt x="27238" y="181530"/>
                  </a:lnTo>
                  <a:lnTo>
                    <a:pt x="81713" y="181530"/>
                  </a:lnTo>
                  <a:lnTo>
                    <a:pt x="81713" y="90749"/>
                  </a:lnTo>
                  <a:lnTo>
                    <a:pt x="108918" y="90749"/>
                  </a:lnTo>
                  <a:lnTo>
                    <a:pt x="108918" y="40841"/>
                  </a:lnTo>
                  <a:lnTo>
                    <a:pt x="81713" y="40841"/>
                  </a:lnTo>
                  <a:lnTo>
                    <a:pt x="81713" y="22671"/>
                  </a:lnTo>
                  <a:lnTo>
                    <a:pt x="68078" y="22671"/>
                  </a:lnTo>
                  <a:lnTo>
                    <a:pt x="68078" y="54443"/>
                  </a:lnTo>
                  <a:lnTo>
                    <a:pt x="95315" y="54443"/>
                  </a:lnTo>
                  <a:lnTo>
                    <a:pt x="95315" y="77147"/>
                  </a:lnTo>
                  <a:lnTo>
                    <a:pt x="68078" y="77147"/>
                  </a:lnTo>
                  <a:lnTo>
                    <a:pt x="68078" y="167928"/>
                  </a:lnTo>
                  <a:lnTo>
                    <a:pt x="40840" y="167928"/>
                  </a:lnTo>
                  <a:lnTo>
                    <a:pt x="40840" y="77147"/>
                  </a:lnTo>
                  <a:lnTo>
                    <a:pt x="13635" y="77147"/>
                  </a:lnTo>
                  <a:lnTo>
                    <a:pt x="13635" y="54443"/>
                  </a:lnTo>
                  <a:lnTo>
                    <a:pt x="40840" y="54443"/>
                  </a:lnTo>
                  <a:lnTo>
                    <a:pt x="408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30" name="Google Shape;3730;p42"/>
          <p:cNvPicPr preferRelativeResize="0"/>
          <p:nvPr/>
        </p:nvPicPr>
        <p:blipFill rotWithShape="1">
          <a:blip r:embed="rId3">
            <a:alphaModFix/>
          </a:blip>
          <a:srcRect b="0" l="27882" r="24208" t="10450"/>
          <a:stretch/>
        </p:blipFill>
        <p:spPr>
          <a:xfrm>
            <a:off x="481650" y="525550"/>
            <a:ext cx="2366700" cy="2488200"/>
          </a:xfrm>
          <a:prstGeom prst="ellipse">
            <a:avLst/>
          </a:prstGeom>
          <a:noFill/>
          <a:ln>
            <a:noFill/>
          </a:ln>
        </p:spPr>
      </p:pic>
      <p:pic>
        <p:nvPicPr>
          <p:cNvPr id="3731" name="Google Shape;3731;p42"/>
          <p:cNvPicPr preferRelativeResize="0"/>
          <p:nvPr/>
        </p:nvPicPr>
        <p:blipFill>
          <a:blip r:embed="rId4">
            <a:alphaModFix/>
          </a:blip>
          <a:stretch>
            <a:fillRect/>
          </a:stretch>
        </p:blipFill>
        <p:spPr>
          <a:xfrm>
            <a:off x="6922475" y="2185975"/>
            <a:ext cx="2102825" cy="1889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4" name="Shape 3074"/>
        <p:cNvGrpSpPr/>
        <p:nvPr/>
      </p:nvGrpSpPr>
      <p:grpSpPr>
        <a:xfrm>
          <a:off x="0" y="0"/>
          <a:ext cx="0" cy="0"/>
          <a:chOff x="0" y="0"/>
          <a:chExt cx="0" cy="0"/>
        </a:xfrm>
      </p:grpSpPr>
      <p:sp>
        <p:nvSpPr>
          <p:cNvPr id="3075" name="Google Shape;3075;p26"/>
          <p:cNvSpPr/>
          <p:nvPr/>
        </p:nvSpPr>
        <p:spPr>
          <a:xfrm>
            <a:off x="928975" y="1547600"/>
            <a:ext cx="1342800" cy="2469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6"/>
          <p:cNvSpPr txBox="1"/>
          <p:nvPr>
            <p:ph idx="1" type="subTitle"/>
          </p:nvPr>
        </p:nvSpPr>
        <p:spPr>
          <a:xfrm>
            <a:off x="4420675" y="1295950"/>
            <a:ext cx="1720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Bubu</a:t>
            </a:r>
            <a:endParaRPr sz="2100"/>
          </a:p>
        </p:txBody>
      </p:sp>
      <p:sp>
        <p:nvSpPr>
          <p:cNvPr id="3077" name="Google Shape;3077;p26"/>
          <p:cNvSpPr txBox="1"/>
          <p:nvPr>
            <p:ph idx="2" type="body"/>
          </p:nvPr>
        </p:nvSpPr>
        <p:spPr>
          <a:xfrm>
            <a:off x="4090675" y="1964600"/>
            <a:ext cx="3837000" cy="199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dvent Pro"/>
              <a:buChar char="●"/>
            </a:pPr>
            <a:r>
              <a:rPr b="1" lang="en">
                <a:latin typeface="Advent Pro"/>
                <a:ea typeface="Advent Pro"/>
                <a:cs typeface="Advent Pro"/>
                <a:sym typeface="Advent Pro"/>
              </a:rPr>
              <a:t>David Pedroza Segoviano.</a:t>
            </a:r>
            <a:endParaRPr b="1">
              <a:latin typeface="Advent Pro"/>
              <a:ea typeface="Advent Pro"/>
              <a:cs typeface="Advent Pro"/>
              <a:sym typeface="Advent Pro"/>
            </a:endParaRPr>
          </a:p>
          <a:p>
            <a:pPr indent="-330200" lvl="0" marL="457200" rtl="0" algn="l">
              <a:spcBef>
                <a:spcPts val="1000"/>
              </a:spcBef>
              <a:spcAft>
                <a:spcPts val="0"/>
              </a:spcAft>
              <a:buSzPts val="1600"/>
              <a:buFont typeface="Advent Pro"/>
              <a:buChar char="●"/>
            </a:pPr>
            <a:r>
              <a:rPr b="1" lang="en">
                <a:latin typeface="Advent Pro"/>
                <a:ea typeface="Advent Pro"/>
                <a:cs typeface="Advent Pro"/>
                <a:sym typeface="Advent Pro"/>
              </a:rPr>
              <a:t>20 años de edad.</a:t>
            </a:r>
            <a:endParaRPr b="1">
              <a:latin typeface="Advent Pro"/>
              <a:ea typeface="Advent Pro"/>
              <a:cs typeface="Advent Pro"/>
              <a:sym typeface="Advent Pro"/>
            </a:endParaRPr>
          </a:p>
          <a:p>
            <a:pPr indent="-330200" lvl="0" marL="457200" rtl="0" algn="l">
              <a:spcBef>
                <a:spcPts val="1000"/>
              </a:spcBef>
              <a:spcAft>
                <a:spcPts val="0"/>
              </a:spcAft>
              <a:buSzPts val="1600"/>
              <a:buFont typeface="Advent Pro"/>
              <a:buChar char="●"/>
            </a:pPr>
            <a:r>
              <a:rPr b="1" lang="en">
                <a:latin typeface="Advent Pro"/>
                <a:ea typeface="Advent Pro"/>
                <a:cs typeface="Advent Pro"/>
                <a:sym typeface="Advent Pro"/>
              </a:rPr>
              <a:t>Estudiante de licenciatura en Física</a:t>
            </a:r>
            <a:endParaRPr b="1">
              <a:latin typeface="Advent Pro"/>
              <a:ea typeface="Advent Pro"/>
              <a:cs typeface="Advent Pro"/>
              <a:sym typeface="Advent Pro"/>
            </a:endParaRPr>
          </a:p>
          <a:p>
            <a:pPr indent="-330200" lvl="0" marL="457200" rtl="0" algn="l">
              <a:spcBef>
                <a:spcPts val="1000"/>
              </a:spcBef>
              <a:spcAft>
                <a:spcPts val="0"/>
              </a:spcAft>
              <a:buSzPts val="1600"/>
              <a:buFont typeface="Advent Pro"/>
              <a:buChar char="●"/>
            </a:pPr>
            <a:r>
              <a:rPr b="1" lang="en">
                <a:latin typeface="Advent Pro"/>
                <a:ea typeface="Advent Pro"/>
                <a:cs typeface="Advent Pro"/>
                <a:sym typeface="Advent Pro"/>
              </a:rPr>
              <a:t>P</a:t>
            </a:r>
            <a:r>
              <a:rPr b="1" lang="en">
                <a:latin typeface="Advent Pro"/>
                <a:ea typeface="Advent Pro"/>
                <a:cs typeface="Advent Pro"/>
                <a:sym typeface="Advent Pro"/>
              </a:rPr>
              <a:t>rogramador de Closet.</a:t>
            </a:r>
            <a:endParaRPr b="1">
              <a:latin typeface="Advent Pro"/>
              <a:ea typeface="Advent Pro"/>
              <a:cs typeface="Advent Pro"/>
              <a:sym typeface="Advent Pro"/>
            </a:endParaRPr>
          </a:p>
          <a:p>
            <a:pPr indent="-330200" lvl="0" marL="457200" rtl="0" algn="l">
              <a:spcBef>
                <a:spcPts val="1000"/>
              </a:spcBef>
              <a:spcAft>
                <a:spcPts val="1000"/>
              </a:spcAft>
              <a:buSzPts val="1600"/>
              <a:buFont typeface="Advent Pro"/>
              <a:buChar char="●"/>
            </a:pPr>
            <a:r>
              <a:rPr lang="en"/>
              <a:t>Animal Espiritual:</a:t>
            </a:r>
            <a:r>
              <a:rPr b="1" lang="en">
                <a:latin typeface="Advent Pro"/>
                <a:ea typeface="Advent Pro"/>
                <a:cs typeface="Advent Pro"/>
                <a:sym typeface="Advent Pro"/>
              </a:rPr>
              <a:t> Perrito espacial</a:t>
            </a:r>
            <a:endParaRPr b="1">
              <a:latin typeface="Advent Pro"/>
              <a:ea typeface="Advent Pro"/>
              <a:cs typeface="Advent Pro"/>
              <a:sym typeface="Advent Pro"/>
            </a:endParaRPr>
          </a:p>
        </p:txBody>
      </p:sp>
      <p:sp>
        <p:nvSpPr>
          <p:cNvPr id="3078" name="Google Shape;3078;p26"/>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Bubuluenas a todos</a:t>
            </a:r>
            <a:r>
              <a:rPr lang="en"/>
              <a:t>!</a:t>
            </a:r>
            <a:endParaRPr/>
          </a:p>
        </p:txBody>
      </p:sp>
      <p:grpSp>
        <p:nvGrpSpPr>
          <p:cNvPr id="3079" name="Google Shape;3079;p26"/>
          <p:cNvGrpSpPr/>
          <p:nvPr/>
        </p:nvGrpSpPr>
        <p:grpSpPr>
          <a:xfrm rot="-5400000">
            <a:off x="2137596" y="535371"/>
            <a:ext cx="242781" cy="161857"/>
            <a:chOff x="2500050" y="3730175"/>
            <a:chExt cx="2619000" cy="1746025"/>
          </a:xfrm>
        </p:grpSpPr>
        <p:sp>
          <p:nvSpPr>
            <p:cNvPr id="3080" name="Google Shape;3080;p2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26"/>
          <p:cNvGrpSpPr/>
          <p:nvPr/>
        </p:nvGrpSpPr>
        <p:grpSpPr>
          <a:xfrm rot="5400000">
            <a:off x="6763621" y="535371"/>
            <a:ext cx="242781" cy="161857"/>
            <a:chOff x="2500050" y="3730175"/>
            <a:chExt cx="2619000" cy="1746025"/>
          </a:xfrm>
        </p:grpSpPr>
        <p:sp>
          <p:nvSpPr>
            <p:cNvPr id="3085" name="Google Shape;3085;p2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9" name="Google Shape;3089;p26"/>
          <p:cNvSpPr/>
          <p:nvPr/>
        </p:nvSpPr>
        <p:spPr>
          <a:xfrm>
            <a:off x="1190800" y="4016900"/>
            <a:ext cx="9102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0" name="Google Shape;3090;p26"/>
          <p:cNvGrpSpPr/>
          <p:nvPr/>
        </p:nvGrpSpPr>
        <p:grpSpPr>
          <a:xfrm>
            <a:off x="1046919" y="1367498"/>
            <a:ext cx="1106931" cy="2829497"/>
            <a:chOff x="6178621" y="1594460"/>
            <a:chExt cx="1021060" cy="2654562"/>
          </a:xfrm>
        </p:grpSpPr>
        <p:sp>
          <p:nvSpPr>
            <p:cNvPr id="3091" name="Google Shape;3091;p26"/>
            <p:cNvSpPr/>
            <p:nvPr/>
          </p:nvSpPr>
          <p:spPr>
            <a:xfrm>
              <a:off x="6280722" y="2002865"/>
              <a:ext cx="816848" cy="102132"/>
            </a:xfrm>
            <a:custGeom>
              <a:rect b="b" l="l" r="r" t="t"/>
              <a:pathLst>
                <a:path extrusionOk="0" h="3954" w="31624">
                  <a:moveTo>
                    <a:pt x="1" y="0"/>
                  </a:moveTo>
                  <a:lnTo>
                    <a:pt x="1" y="3953"/>
                  </a:lnTo>
                  <a:lnTo>
                    <a:pt x="31624" y="3953"/>
                  </a:lnTo>
                  <a:lnTo>
                    <a:pt x="316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6"/>
            <p:cNvSpPr/>
            <p:nvPr/>
          </p:nvSpPr>
          <p:spPr>
            <a:xfrm>
              <a:off x="6280722" y="2104966"/>
              <a:ext cx="816848" cy="204186"/>
            </a:xfrm>
            <a:custGeom>
              <a:rect b="b" l="l" r="r" t="t"/>
              <a:pathLst>
                <a:path extrusionOk="0" h="7905" w="31624">
                  <a:moveTo>
                    <a:pt x="1" y="0"/>
                  </a:moveTo>
                  <a:lnTo>
                    <a:pt x="1" y="3952"/>
                  </a:lnTo>
                  <a:lnTo>
                    <a:pt x="3953" y="3952"/>
                  </a:lnTo>
                  <a:lnTo>
                    <a:pt x="3953" y="7905"/>
                  </a:lnTo>
                  <a:lnTo>
                    <a:pt x="11859" y="7905"/>
                  </a:lnTo>
                  <a:lnTo>
                    <a:pt x="11859" y="3952"/>
                  </a:lnTo>
                  <a:lnTo>
                    <a:pt x="19765" y="3952"/>
                  </a:lnTo>
                  <a:lnTo>
                    <a:pt x="19765" y="7905"/>
                  </a:lnTo>
                  <a:lnTo>
                    <a:pt x="27671" y="7905"/>
                  </a:lnTo>
                  <a:lnTo>
                    <a:pt x="27671" y="3952"/>
                  </a:lnTo>
                  <a:lnTo>
                    <a:pt x="31624" y="3952"/>
                  </a:lnTo>
                  <a:lnTo>
                    <a:pt x="31624"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6"/>
            <p:cNvSpPr/>
            <p:nvPr/>
          </p:nvSpPr>
          <p:spPr>
            <a:xfrm>
              <a:off x="6178621" y="1594460"/>
              <a:ext cx="1021060" cy="612610"/>
            </a:xfrm>
            <a:custGeom>
              <a:rect b="b" l="l" r="r" t="t"/>
              <a:pathLst>
                <a:path extrusionOk="0" h="23717" w="39530">
                  <a:moveTo>
                    <a:pt x="23718" y="0"/>
                  </a:moveTo>
                  <a:lnTo>
                    <a:pt x="23718" y="3953"/>
                  </a:lnTo>
                  <a:lnTo>
                    <a:pt x="7906" y="3953"/>
                  </a:lnTo>
                  <a:lnTo>
                    <a:pt x="7906" y="7906"/>
                  </a:lnTo>
                  <a:lnTo>
                    <a:pt x="3954" y="7906"/>
                  </a:lnTo>
                  <a:lnTo>
                    <a:pt x="3954" y="11859"/>
                  </a:lnTo>
                  <a:lnTo>
                    <a:pt x="1" y="11859"/>
                  </a:lnTo>
                  <a:lnTo>
                    <a:pt x="1" y="15812"/>
                  </a:lnTo>
                  <a:lnTo>
                    <a:pt x="1" y="23717"/>
                  </a:lnTo>
                  <a:lnTo>
                    <a:pt x="3954" y="23717"/>
                  </a:lnTo>
                  <a:lnTo>
                    <a:pt x="3954" y="19765"/>
                  </a:lnTo>
                  <a:lnTo>
                    <a:pt x="3954" y="15812"/>
                  </a:lnTo>
                  <a:lnTo>
                    <a:pt x="35577" y="15812"/>
                  </a:lnTo>
                  <a:lnTo>
                    <a:pt x="35577" y="19765"/>
                  </a:lnTo>
                  <a:lnTo>
                    <a:pt x="35577" y="23717"/>
                  </a:lnTo>
                  <a:lnTo>
                    <a:pt x="39530" y="23717"/>
                  </a:lnTo>
                  <a:lnTo>
                    <a:pt x="39530" y="15812"/>
                  </a:lnTo>
                  <a:lnTo>
                    <a:pt x="39530" y="11859"/>
                  </a:lnTo>
                  <a:lnTo>
                    <a:pt x="35577" y="11859"/>
                  </a:lnTo>
                  <a:lnTo>
                    <a:pt x="35577" y="7906"/>
                  </a:lnTo>
                  <a:lnTo>
                    <a:pt x="31624" y="7906"/>
                  </a:lnTo>
                  <a:lnTo>
                    <a:pt x="31624" y="3953"/>
                  </a:lnTo>
                  <a:lnTo>
                    <a:pt x="316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6"/>
            <p:cNvSpPr/>
            <p:nvPr/>
          </p:nvSpPr>
          <p:spPr>
            <a:xfrm>
              <a:off x="6587001" y="2411218"/>
              <a:ext cx="204238" cy="102132"/>
            </a:xfrm>
            <a:custGeom>
              <a:rect b="b" l="l" r="r" t="t"/>
              <a:pathLst>
                <a:path extrusionOk="0" h="3954" w="7907">
                  <a:moveTo>
                    <a:pt x="1" y="1"/>
                  </a:moveTo>
                  <a:lnTo>
                    <a:pt x="1" y="3954"/>
                  </a:lnTo>
                  <a:lnTo>
                    <a:pt x="7907" y="3954"/>
                  </a:lnTo>
                  <a:lnTo>
                    <a:pt x="79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6"/>
            <p:cNvSpPr/>
            <p:nvPr/>
          </p:nvSpPr>
          <p:spPr>
            <a:xfrm>
              <a:off x="6178621" y="2207015"/>
              <a:ext cx="1021060" cy="612688"/>
            </a:xfrm>
            <a:custGeom>
              <a:rect b="b" l="l" r="r" t="t"/>
              <a:pathLst>
                <a:path extrusionOk="0" h="23720" w="39530">
                  <a:moveTo>
                    <a:pt x="23719" y="7907"/>
                  </a:moveTo>
                  <a:lnTo>
                    <a:pt x="23719" y="11860"/>
                  </a:lnTo>
                  <a:lnTo>
                    <a:pt x="15812" y="11860"/>
                  </a:lnTo>
                  <a:lnTo>
                    <a:pt x="15812" y="7907"/>
                  </a:lnTo>
                  <a:close/>
                  <a:moveTo>
                    <a:pt x="1" y="1"/>
                  </a:moveTo>
                  <a:lnTo>
                    <a:pt x="1" y="3954"/>
                  </a:lnTo>
                  <a:lnTo>
                    <a:pt x="3954" y="3954"/>
                  </a:lnTo>
                  <a:lnTo>
                    <a:pt x="3954" y="15813"/>
                  </a:lnTo>
                  <a:lnTo>
                    <a:pt x="15812" y="15813"/>
                  </a:lnTo>
                  <a:lnTo>
                    <a:pt x="15812" y="23719"/>
                  </a:lnTo>
                  <a:lnTo>
                    <a:pt x="23719" y="23719"/>
                  </a:lnTo>
                  <a:lnTo>
                    <a:pt x="23719" y="15813"/>
                  </a:lnTo>
                  <a:lnTo>
                    <a:pt x="35577" y="15813"/>
                  </a:lnTo>
                  <a:lnTo>
                    <a:pt x="35577" y="3954"/>
                  </a:lnTo>
                  <a:lnTo>
                    <a:pt x="39530" y="3954"/>
                  </a:lnTo>
                  <a:lnTo>
                    <a:pt x="39530" y="1"/>
                  </a:lnTo>
                  <a:lnTo>
                    <a:pt x="31624" y="1"/>
                  </a:lnTo>
                  <a:lnTo>
                    <a:pt x="31624" y="3954"/>
                  </a:lnTo>
                  <a:lnTo>
                    <a:pt x="23719" y="3954"/>
                  </a:lnTo>
                  <a:lnTo>
                    <a:pt x="23719" y="1"/>
                  </a:lnTo>
                  <a:lnTo>
                    <a:pt x="15812" y="1"/>
                  </a:lnTo>
                  <a:lnTo>
                    <a:pt x="15812" y="3954"/>
                  </a:lnTo>
                  <a:lnTo>
                    <a:pt x="7907" y="3954"/>
                  </a:lnTo>
                  <a:lnTo>
                    <a:pt x="79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6"/>
            <p:cNvSpPr/>
            <p:nvPr/>
          </p:nvSpPr>
          <p:spPr>
            <a:xfrm>
              <a:off x="6280722" y="2921749"/>
              <a:ext cx="102106" cy="714742"/>
            </a:xfrm>
            <a:custGeom>
              <a:rect b="b" l="l" r="r" t="t"/>
              <a:pathLst>
                <a:path extrusionOk="0" h="27671" w="3953">
                  <a:moveTo>
                    <a:pt x="1" y="0"/>
                  </a:moveTo>
                  <a:lnTo>
                    <a:pt x="1" y="27670"/>
                  </a:lnTo>
                  <a:lnTo>
                    <a:pt x="3953" y="27670"/>
                  </a:lnTo>
                  <a:lnTo>
                    <a:pt x="3953" y="19764"/>
                  </a:lnTo>
                  <a:lnTo>
                    <a:pt x="3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6"/>
            <p:cNvSpPr/>
            <p:nvPr/>
          </p:nvSpPr>
          <p:spPr>
            <a:xfrm>
              <a:off x="6280722" y="2717547"/>
              <a:ext cx="816848" cy="714716"/>
            </a:xfrm>
            <a:custGeom>
              <a:rect b="b" l="l" r="r" t="t"/>
              <a:pathLst>
                <a:path extrusionOk="0" h="27670" w="31624">
                  <a:moveTo>
                    <a:pt x="19766" y="11858"/>
                  </a:moveTo>
                  <a:lnTo>
                    <a:pt x="19766" y="19764"/>
                  </a:lnTo>
                  <a:lnTo>
                    <a:pt x="11859" y="19764"/>
                  </a:lnTo>
                  <a:lnTo>
                    <a:pt x="11859" y="11858"/>
                  </a:lnTo>
                  <a:close/>
                  <a:moveTo>
                    <a:pt x="1" y="0"/>
                  </a:moveTo>
                  <a:lnTo>
                    <a:pt x="1" y="7906"/>
                  </a:lnTo>
                  <a:lnTo>
                    <a:pt x="3954" y="7906"/>
                  </a:lnTo>
                  <a:lnTo>
                    <a:pt x="3954" y="27670"/>
                  </a:lnTo>
                  <a:lnTo>
                    <a:pt x="27671" y="27670"/>
                  </a:lnTo>
                  <a:lnTo>
                    <a:pt x="27671" y="7906"/>
                  </a:lnTo>
                  <a:lnTo>
                    <a:pt x="31624" y="7906"/>
                  </a:lnTo>
                  <a:lnTo>
                    <a:pt x="31624" y="0"/>
                  </a:lnTo>
                  <a:lnTo>
                    <a:pt x="19766" y="0"/>
                  </a:lnTo>
                  <a:lnTo>
                    <a:pt x="19766" y="3953"/>
                  </a:lnTo>
                  <a:lnTo>
                    <a:pt x="11859" y="3953"/>
                  </a:lnTo>
                  <a:lnTo>
                    <a:pt x="1185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6"/>
            <p:cNvSpPr/>
            <p:nvPr/>
          </p:nvSpPr>
          <p:spPr>
            <a:xfrm>
              <a:off x="6995406" y="2921749"/>
              <a:ext cx="102132" cy="714742"/>
            </a:xfrm>
            <a:custGeom>
              <a:rect b="b" l="l" r="r" t="t"/>
              <a:pathLst>
                <a:path extrusionOk="0" h="27671" w="3954">
                  <a:moveTo>
                    <a:pt x="1" y="0"/>
                  </a:moveTo>
                  <a:lnTo>
                    <a:pt x="1" y="19764"/>
                  </a:lnTo>
                  <a:lnTo>
                    <a:pt x="1" y="27670"/>
                  </a:lnTo>
                  <a:lnTo>
                    <a:pt x="3954" y="27670"/>
                  </a:lnTo>
                  <a:lnTo>
                    <a:pt x="39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6"/>
            <p:cNvSpPr/>
            <p:nvPr/>
          </p:nvSpPr>
          <p:spPr>
            <a:xfrm>
              <a:off x="6382798" y="3432229"/>
              <a:ext cx="612662" cy="612662"/>
            </a:xfrm>
            <a:custGeom>
              <a:rect b="b" l="l" r="r" t="t"/>
              <a:pathLst>
                <a:path extrusionOk="0" h="23719" w="23719">
                  <a:moveTo>
                    <a:pt x="1" y="0"/>
                  </a:moveTo>
                  <a:lnTo>
                    <a:pt x="1" y="7906"/>
                  </a:lnTo>
                  <a:lnTo>
                    <a:pt x="1" y="23718"/>
                  </a:lnTo>
                  <a:lnTo>
                    <a:pt x="7907" y="23718"/>
                  </a:lnTo>
                  <a:lnTo>
                    <a:pt x="7907" y="3953"/>
                  </a:lnTo>
                  <a:lnTo>
                    <a:pt x="15813" y="3953"/>
                  </a:lnTo>
                  <a:lnTo>
                    <a:pt x="15813" y="23718"/>
                  </a:lnTo>
                  <a:lnTo>
                    <a:pt x="23719" y="23718"/>
                  </a:lnTo>
                  <a:lnTo>
                    <a:pt x="23719" y="7906"/>
                  </a:lnTo>
                  <a:lnTo>
                    <a:pt x="237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6"/>
            <p:cNvSpPr/>
            <p:nvPr/>
          </p:nvSpPr>
          <p:spPr>
            <a:xfrm>
              <a:off x="6280637" y="4044809"/>
              <a:ext cx="306348" cy="204186"/>
            </a:xfrm>
            <a:custGeom>
              <a:rect b="b" l="l" r="r" t="t"/>
              <a:pathLst>
                <a:path extrusionOk="0" h="7905" w="11859">
                  <a:moveTo>
                    <a:pt x="3953" y="0"/>
                  </a:moveTo>
                  <a:lnTo>
                    <a:pt x="3953" y="3952"/>
                  </a:lnTo>
                  <a:lnTo>
                    <a:pt x="1" y="3952"/>
                  </a:lnTo>
                  <a:lnTo>
                    <a:pt x="1" y="7905"/>
                  </a:lnTo>
                  <a:lnTo>
                    <a:pt x="11859" y="7905"/>
                  </a:lnTo>
                  <a:lnTo>
                    <a:pt x="11859" y="3952"/>
                  </a:lnTo>
                  <a:lnTo>
                    <a:pt x="11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6"/>
            <p:cNvSpPr/>
            <p:nvPr/>
          </p:nvSpPr>
          <p:spPr>
            <a:xfrm>
              <a:off x="6791203" y="4044836"/>
              <a:ext cx="306344" cy="204186"/>
            </a:xfrm>
            <a:custGeom>
              <a:rect b="b" l="l" r="r" t="t"/>
              <a:pathLst>
                <a:path extrusionOk="0" h="7905" w="11860">
                  <a:moveTo>
                    <a:pt x="1" y="0"/>
                  </a:moveTo>
                  <a:lnTo>
                    <a:pt x="1" y="3952"/>
                  </a:lnTo>
                  <a:lnTo>
                    <a:pt x="1" y="7905"/>
                  </a:lnTo>
                  <a:lnTo>
                    <a:pt x="11860" y="7905"/>
                  </a:lnTo>
                  <a:lnTo>
                    <a:pt x="11860" y="3952"/>
                  </a:lnTo>
                  <a:lnTo>
                    <a:pt x="7907" y="3952"/>
                  </a:lnTo>
                  <a:lnTo>
                    <a:pt x="79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6"/>
            <p:cNvSpPr/>
            <p:nvPr/>
          </p:nvSpPr>
          <p:spPr>
            <a:xfrm>
              <a:off x="6587001" y="3023850"/>
              <a:ext cx="204238" cy="204186"/>
            </a:xfrm>
            <a:custGeom>
              <a:rect b="b" l="l" r="r" t="t"/>
              <a:pathLst>
                <a:path extrusionOk="0" h="7905" w="7907">
                  <a:moveTo>
                    <a:pt x="1" y="0"/>
                  </a:moveTo>
                  <a:lnTo>
                    <a:pt x="1" y="7905"/>
                  </a:lnTo>
                  <a:lnTo>
                    <a:pt x="7907" y="7905"/>
                  </a:lnTo>
                  <a:lnTo>
                    <a:pt x="790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03" name="Google Shape;3103;p26"/>
          <p:cNvPicPr preferRelativeResize="0"/>
          <p:nvPr/>
        </p:nvPicPr>
        <p:blipFill rotWithShape="1">
          <a:blip r:embed="rId3">
            <a:alphaModFix/>
          </a:blip>
          <a:srcRect b="51018" l="50264" r="20187" t="14504"/>
          <a:stretch/>
        </p:blipFill>
        <p:spPr>
          <a:xfrm>
            <a:off x="1007048" y="1206200"/>
            <a:ext cx="1277700" cy="1490700"/>
          </a:xfrm>
          <a:prstGeom prst="ellipse">
            <a:avLst/>
          </a:prstGeom>
          <a:noFill/>
          <a:ln>
            <a:noFill/>
          </a:ln>
        </p:spPr>
      </p:pic>
      <p:pic>
        <p:nvPicPr>
          <p:cNvPr id="3104" name="Google Shape;3104;p26"/>
          <p:cNvPicPr preferRelativeResize="0"/>
          <p:nvPr/>
        </p:nvPicPr>
        <p:blipFill rotWithShape="1">
          <a:blip r:embed="rId4">
            <a:alphaModFix/>
          </a:blip>
          <a:srcRect b="0" l="14987" r="0" t="20508"/>
          <a:stretch/>
        </p:blipFill>
        <p:spPr>
          <a:xfrm>
            <a:off x="4218450" y="2056850"/>
            <a:ext cx="299374" cy="279925"/>
          </a:xfrm>
          <a:prstGeom prst="rect">
            <a:avLst/>
          </a:prstGeom>
          <a:noFill/>
          <a:ln>
            <a:noFill/>
          </a:ln>
        </p:spPr>
      </p:pic>
      <p:sp>
        <p:nvSpPr>
          <p:cNvPr id="3105" name="Google Shape;3105;p26"/>
          <p:cNvSpPr txBox="1"/>
          <p:nvPr/>
        </p:nvSpPr>
        <p:spPr>
          <a:xfrm>
            <a:off x="4126775" y="2299275"/>
            <a:ext cx="482700" cy="4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100">
                <a:solidFill>
                  <a:schemeClr val="dk1"/>
                </a:solidFill>
              </a:rPr>
              <a:t>👴🏻</a:t>
            </a:r>
            <a:endParaRPr sz="2100">
              <a:solidFill>
                <a:schemeClr val="dk1"/>
              </a:solidFill>
            </a:endParaRPr>
          </a:p>
        </p:txBody>
      </p:sp>
      <p:sp>
        <p:nvSpPr>
          <p:cNvPr id="3106" name="Google Shape;3106;p26"/>
          <p:cNvSpPr txBox="1"/>
          <p:nvPr/>
        </p:nvSpPr>
        <p:spPr>
          <a:xfrm>
            <a:off x="4126775" y="2696900"/>
            <a:ext cx="482700" cy="4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100">
                <a:solidFill>
                  <a:schemeClr val="dk1"/>
                </a:solidFill>
              </a:rPr>
              <a:t>🤓</a:t>
            </a:r>
            <a:endParaRPr sz="2100">
              <a:solidFill>
                <a:schemeClr val="dk1"/>
              </a:solidFill>
            </a:endParaRPr>
          </a:p>
        </p:txBody>
      </p:sp>
      <p:sp>
        <p:nvSpPr>
          <p:cNvPr id="3107" name="Google Shape;3107;p26"/>
          <p:cNvSpPr txBox="1"/>
          <p:nvPr/>
        </p:nvSpPr>
        <p:spPr>
          <a:xfrm>
            <a:off x="4126788" y="2979500"/>
            <a:ext cx="482700" cy="4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2100">
                <a:solidFill>
                  <a:schemeClr val="dk1"/>
                </a:solidFill>
              </a:rPr>
              <a:t>💻</a:t>
            </a:r>
            <a:endParaRPr sz="2100">
              <a:solidFill>
                <a:schemeClr val="dk1"/>
              </a:solidFill>
            </a:endParaRPr>
          </a:p>
        </p:txBody>
      </p:sp>
      <p:pic>
        <p:nvPicPr>
          <p:cNvPr id="3108" name="Google Shape;3108;p26"/>
          <p:cNvPicPr preferRelativeResize="0"/>
          <p:nvPr/>
        </p:nvPicPr>
        <p:blipFill rotWithShape="1">
          <a:blip r:embed="rId5">
            <a:alphaModFix/>
          </a:blip>
          <a:srcRect b="38259" l="46590" r="33666" t="23874"/>
          <a:stretch/>
        </p:blipFill>
        <p:spPr>
          <a:xfrm>
            <a:off x="4172675" y="3510325"/>
            <a:ext cx="390900" cy="393600"/>
          </a:xfrm>
          <a:prstGeom prst="ellipse">
            <a:avLst/>
          </a:prstGeom>
          <a:noFill/>
          <a:ln>
            <a:noFill/>
          </a:ln>
        </p:spPr>
      </p:pic>
      <p:pic>
        <p:nvPicPr>
          <p:cNvPr id="3109" name="Google Shape;3109;p26"/>
          <p:cNvPicPr preferRelativeResize="0"/>
          <p:nvPr/>
        </p:nvPicPr>
        <p:blipFill>
          <a:blip r:embed="rId6">
            <a:alphaModFix/>
          </a:blip>
          <a:stretch>
            <a:fillRect/>
          </a:stretch>
        </p:blipFill>
        <p:spPr>
          <a:xfrm>
            <a:off x="0" y="0"/>
            <a:ext cx="1982725" cy="10005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3" name="Shape 3113"/>
        <p:cNvGrpSpPr/>
        <p:nvPr/>
      </p:nvGrpSpPr>
      <p:grpSpPr>
        <a:xfrm>
          <a:off x="0" y="0"/>
          <a:ext cx="0" cy="0"/>
          <a:chOff x="0" y="0"/>
          <a:chExt cx="0" cy="0"/>
        </a:xfrm>
      </p:grpSpPr>
      <p:sp>
        <p:nvSpPr>
          <p:cNvPr id="3114" name="Google Shape;3114;p27"/>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Arial"/>
                <a:ea typeface="Arial"/>
                <a:cs typeface="Arial"/>
                <a:sym typeface="Arial"/>
              </a:rPr>
              <a:t>👀</a:t>
            </a:r>
            <a:r>
              <a:rPr lang="en"/>
              <a:t>Hoy Veremos</a:t>
            </a:r>
            <a:r>
              <a:rPr lang="en" sz="3500">
                <a:solidFill>
                  <a:schemeClr val="dk1"/>
                </a:solidFill>
                <a:latin typeface="Arial"/>
                <a:ea typeface="Arial"/>
                <a:cs typeface="Arial"/>
                <a:sym typeface="Arial"/>
              </a:rPr>
              <a:t>👀</a:t>
            </a:r>
            <a:endParaRPr/>
          </a:p>
        </p:txBody>
      </p:sp>
      <p:grpSp>
        <p:nvGrpSpPr>
          <p:cNvPr id="3115" name="Google Shape;3115;p27"/>
          <p:cNvGrpSpPr/>
          <p:nvPr/>
        </p:nvGrpSpPr>
        <p:grpSpPr>
          <a:xfrm rot="-5400000">
            <a:off x="2137596" y="535371"/>
            <a:ext cx="242781" cy="161857"/>
            <a:chOff x="2500050" y="3730175"/>
            <a:chExt cx="2619000" cy="1746025"/>
          </a:xfrm>
        </p:grpSpPr>
        <p:sp>
          <p:nvSpPr>
            <p:cNvPr id="3116" name="Google Shape;3116;p2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27"/>
          <p:cNvGrpSpPr/>
          <p:nvPr/>
        </p:nvGrpSpPr>
        <p:grpSpPr>
          <a:xfrm rot="5400000">
            <a:off x="6763621" y="535371"/>
            <a:ext cx="242781" cy="161857"/>
            <a:chOff x="2500050" y="3730175"/>
            <a:chExt cx="2619000" cy="1746025"/>
          </a:xfrm>
        </p:grpSpPr>
        <p:sp>
          <p:nvSpPr>
            <p:cNvPr id="3121" name="Google Shape;3121;p2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5" name="Google Shape;3125;p27"/>
          <p:cNvSpPr txBox="1"/>
          <p:nvPr>
            <p:ph idx="2" type="title"/>
          </p:nvPr>
        </p:nvSpPr>
        <p:spPr>
          <a:xfrm>
            <a:off x="1148450" y="1397525"/>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Listas</a:t>
            </a:r>
            <a:endParaRPr/>
          </a:p>
        </p:txBody>
      </p:sp>
      <p:sp>
        <p:nvSpPr>
          <p:cNvPr id="3126" name="Google Shape;3126;p27"/>
          <p:cNvSpPr txBox="1"/>
          <p:nvPr>
            <p:ph idx="1" type="subTitle"/>
          </p:nvPr>
        </p:nvSpPr>
        <p:spPr>
          <a:xfrm>
            <a:off x="1148450" y="1657320"/>
            <a:ext cx="30888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Soy una cubeta de cubetas we</a:t>
            </a:r>
            <a:endParaRPr/>
          </a:p>
        </p:txBody>
      </p:sp>
      <p:sp>
        <p:nvSpPr>
          <p:cNvPr id="3127" name="Google Shape;3127;p27"/>
          <p:cNvSpPr txBox="1"/>
          <p:nvPr>
            <p:ph idx="3" type="title"/>
          </p:nvPr>
        </p:nvSpPr>
        <p:spPr>
          <a:xfrm>
            <a:off x="1148450" y="2569096"/>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Diccionarios</a:t>
            </a:r>
            <a:endParaRPr/>
          </a:p>
        </p:txBody>
      </p:sp>
      <p:sp>
        <p:nvSpPr>
          <p:cNvPr id="3128" name="Google Shape;3128;p27"/>
          <p:cNvSpPr txBox="1"/>
          <p:nvPr>
            <p:ph idx="4" type="subTitle"/>
          </p:nvPr>
        </p:nvSpPr>
        <p:spPr>
          <a:xfrm>
            <a:off x="1148450" y="2828905"/>
            <a:ext cx="30888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Mira un perrito we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129" name="Google Shape;3129;p27"/>
          <p:cNvSpPr txBox="1"/>
          <p:nvPr>
            <p:ph idx="5" type="title"/>
          </p:nvPr>
        </p:nvSpPr>
        <p:spPr>
          <a:xfrm>
            <a:off x="1148450" y="3740666"/>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List Comprehension</a:t>
            </a:r>
            <a:endParaRPr/>
          </a:p>
        </p:txBody>
      </p:sp>
      <p:sp>
        <p:nvSpPr>
          <p:cNvPr id="3130" name="Google Shape;3130;p27"/>
          <p:cNvSpPr txBox="1"/>
          <p:nvPr>
            <p:ph idx="6" type="subTitle"/>
          </p:nvPr>
        </p:nvSpPr>
        <p:spPr>
          <a:xfrm>
            <a:off x="1148450" y="4000475"/>
            <a:ext cx="3088800" cy="6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Comprensión de listas we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131" name="Google Shape;3131;p27"/>
          <p:cNvSpPr txBox="1"/>
          <p:nvPr>
            <p:ph idx="7" type="title"/>
          </p:nvPr>
        </p:nvSpPr>
        <p:spPr>
          <a:xfrm>
            <a:off x="4906750" y="1397525"/>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Tuplas</a:t>
            </a:r>
            <a:endParaRPr/>
          </a:p>
        </p:txBody>
      </p:sp>
      <p:sp>
        <p:nvSpPr>
          <p:cNvPr id="3132" name="Google Shape;3132;p27"/>
          <p:cNvSpPr txBox="1"/>
          <p:nvPr>
            <p:ph idx="8" type="subTitle"/>
          </p:nvPr>
        </p:nvSpPr>
        <p:spPr>
          <a:xfrm>
            <a:off x="4906750" y="1780774"/>
            <a:ext cx="30888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No me toques ando chido</a:t>
            </a:r>
            <a:endParaRPr/>
          </a:p>
        </p:txBody>
      </p:sp>
      <p:sp>
        <p:nvSpPr>
          <p:cNvPr id="3133" name="Google Shape;3133;p27"/>
          <p:cNvSpPr txBox="1"/>
          <p:nvPr>
            <p:ph idx="9" type="title"/>
          </p:nvPr>
        </p:nvSpPr>
        <p:spPr>
          <a:xfrm>
            <a:off x="4906750" y="2569107"/>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Conjuntos</a:t>
            </a:r>
            <a:endParaRPr/>
          </a:p>
        </p:txBody>
      </p:sp>
      <p:sp>
        <p:nvSpPr>
          <p:cNvPr id="3134" name="Google Shape;3134;p27"/>
          <p:cNvSpPr txBox="1"/>
          <p:nvPr>
            <p:ph idx="4" type="subTitle"/>
          </p:nvPr>
        </p:nvSpPr>
        <p:spPr>
          <a:xfrm>
            <a:off x="4906750" y="2828905"/>
            <a:ext cx="30888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Oh no, matemáticas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8" name="Shape 3138"/>
        <p:cNvGrpSpPr/>
        <p:nvPr/>
      </p:nvGrpSpPr>
      <p:grpSpPr>
        <a:xfrm>
          <a:off x="0" y="0"/>
          <a:ext cx="0" cy="0"/>
          <a:chOff x="0" y="0"/>
          <a:chExt cx="0" cy="0"/>
        </a:xfrm>
      </p:grpSpPr>
      <p:sp>
        <p:nvSpPr>
          <p:cNvPr id="3139" name="Google Shape;3139;p28"/>
          <p:cNvSpPr txBox="1"/>
          <p:nvPr>
            <p:ph type="title"/>
          </p:nvPr>
        </p:nvSpPr>
        <p:spPr>
          <a:xfrm>
            <a:off x="2876400" y="1601125"/>
            <a:ext cx="3391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Listas</a:t>
            </a:r>
            <a:endParaRPr/>
          </a:p>
        </p:txBody>
      </p:sp>
      <p:sp>
        <p:nvSpPr>
          <p:cNvPr id="3140" name="Google Shape;3140;p28"/>
          <p:cNvSpPr txBox="1"/>
          <p:nvPr>
            <p:ph idx="2" type="title"/>
          </p:nvPr>
        </p:nvSpPr>
        <p:spPr>
          <a:xfrm>
            <a:off x="311700" y="1106125"/>
            <a:ext cx="85206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141" name="Google Shape;3141;p28"/>
          <p:cNvGrpSpPr/>
          <p:nvPr/>
        </p:nvGrpSpPr>
        <p:grpSpPr>
          <a:xfrm>
            <a:off x="8029241" y="154008"/>
            <a:ext cx="264001" cy="226285"/>
            <a:chOff x="753950" y="238125"/>
            <a:chExt cx="6111125" cy="5238075"/>
          </a:xfrm>
        </p:grpSpPr>
        <p:sp>
          <p:nvSpPr>
            <p:cNvPr id="3142" name="Google Shape;3142;p2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28"/>
          <p:cNvGrpSpPr/>
          <p:nvPr/>
        </p:nvGrpSpPr>
        <p:grpSpPr>
          <a:xfrm>
            <a:off x="8365321" y="154008"/>
            <a:ext cx="264001" cy="226285"/>
            <a:chOff x="753950" y="238125"/>
            <a:chExt cx="6111125" cy="5238075"/>
          </a:xfrm>
        </p:grpSpPr>
        <p:sp>
          <p:nvSpPr>
            <p:cNvPr id="3170" name="Google Shape;3170;p2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28"/>
          <p:cNvGrpSpPr/>
          <p:nvPr/>
        </p:nvGrpSpPr>
        <p:grpSpPr>
          <a:xfrm>
            <a:off x="8701401" y="154008"/>
            <a:ext cx="264001" cy="226285"/>
            <a:chOff x="753950" y="238125"/>
            <a:chExt cx="6111125" cy="5238075"/>
          </a:xfrm>
        </p:grpSpPr>
        <p:sp>
          <p:nvSpPr>
            <p:cNvPr id="3198" name="Google Shape;3198;p2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25" name="Google Shape;3225;p28"/>
          <p:cNvPicPr preferRelativeResize="0"/>
          <p:nvPr/>
        </p:nvPicPr>
        <p:blipFill>
          <a:blip r:embed="rId3">
            <a:alphaModFix/>
          </a:blip>
          <a:stretch>
            <a:fillRect/>
          </a:stretch>
        </p:blipFill>
        <p:spPr>
          <a:xfrm>
            <a:off x="6203250" y="1865275"/>
            <a:ext cx="2498150" cy="2498150"/>
          </a:xfrm>
          <a:prstGeom prst="rect">
            <a:avLst/>
          </a:prstGeom>
          <a:noFill/>
          <a:ln>
            <a:noFill/>
          </a:ln>
        </p:spPr>
      </p:pic>
      <p:pic>
        <p:nvPicPr>
          <p:cNvPr id="3226" name="Google Shape;3226;p28"/>
          <p:cNvPicPr preferRelativeResize="0"/>
          <p:nvPr/>
        </p:nvPicPr>
        <p:blipFill rotWithShape="1">
          <a:blip r:embed="rId4">
            <a:alphaModFix/>
          </a:blip>
          <a:srcRect b="0" l="0" r="0" t="18791"/>
          <a:stretch/>
        </p:blipFill>
        <p:spPr>
          <a:xfrm>
            <a:off x="7066350" y="3148800"/>
            <a:ext cx="771950" cy="626900"/>
          </a:xfrm>
          <a:prstGeom prst="rect">
            <a:avLst/>
          </a:prstGeom>
          <a:noFill/>
          <a:ln>
            <a:noFill/>
          </a:ln>
        </p:spPr>
      </p:pic>
      <p:sp>
        <p:nvSpPr>
          <p:cNvPr id="3227" name="Google Shape;3227;p28"/>
          <p:cNvSpPr/>
          <p:nvPr/>
        </p:nvSpPr>
        <p:spPr>
          <a:xfrm>
            <a:off x="7207250" y="3222725"/>
            <a:ext cx="489000" cy="417900"/>
          </a:xfrm>
          <a:prstGeom prst="rect">
            <a:avLst/>
          </a:prstGeom>
          <a:solidFill>
            <a:srgbClr val="593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8" name="Google Shape;3228;p28"/>
          <p:cNvPicPr preferRelativeResize="0"/>
          <p:nvPr/>
        </p:nvPicPr>
        <p:blipFill>
          <a:blip r:embed="rId3">
            <a:alphaModFix/>
          </a:blip>
          <a:stretch>
            <a:fillRect/>
          </a:stretch>
        </p:blipFill>
        <p:spPr>
          <a:xfrm>
            <a:off x="7281988" y="3256188"/>
            <a:ext cx="340675" cy="340675"/>
          </a:xfrm>
          <a:prstGeom prst="rect">
            <a:avLst/>
          </a:prstGeom>
          <a:noFill/>
          <a:ln>
            <a:noFill/>
          </a:ln>
        </p:spPr>
      </p:pic>
      <p:sp>
        <p:nvSpPr>
          <p:cNvPr id="3229" name="Google Shape;3229;p28"/>
          <p:cNvSpPr txBox="1"/>
          <p:nvPr/>
        </p:nvSpPr>
        <p:spPr>
          <a:xfrm>
            <a:off x="3133800" y="2295450"/>
            <a:ext cx="28764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Advent Pro Medium"/>
                <a:ea typeface="Advent Pro Medium"/>
                <a:cs typeface="Advent Pro Medium"/>
                <a:sym typeface="Advent Pro Medium"/>
              </a:rPr>
              <a:t>Soy una cubeta de cubetas we</a:t>
            </a:r>
            <a:endParaRPr sz="1600">
              <a:solidFill>
                <a:srgbClr val="FFFFFF"/>
              </a:solidFill>
              <a:latin typeface="Advent Pro Medium"/>
              <a:ea typeface="Advent Pro Medium"/>
              <a:cs typeface="Advent Pro Medium"/>
              <a:sym typeface="Advent Pr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3" name="Shape 3233"/>
        <p:cNvGrpSpPr/>
        <p:nvPr/>
      </p:nvGrpSpPr>
      <p:grpSpPr>
        <a:xfrm>
          <a:off x="0" y="0"/>
          <a:ext cx="0" cy="0"/>
          <a:chOff x="0" y="0"/>
          <a:chExt cx="0" cy="0"/>
        </a:xfrm>
      </p:grpSpPr>
      <p:sp>
        <p:nvSpPr>
          <p:cNvPr id="3234" name="Google Shape;3234;p29"/>
          <p:cNvSpPr/>
          <p:nvPr/>
        </p:nvSpPr>
        <p:spPr>
          <a:xfrm>
            <a:off x="1586100" y="1572200"/>
            <a:ext cx="5971800" cy="281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Listas</a:t>
            </a:r>
            <a:endParaRPr/>
          </a:p>
        </p:txBody>
      </p:sp>
      <p:sp>
        <p:nvSpPr>
          <p:cNvPr id="3236" name="Google Shape;3236;p29"/>
          <p:cNvSpPr txBox="1"/>
          <p:nvPr>
            <p:ph idx="1" type="body"/>
          </p:nvPr>
        </p:nvSpPr>
        <p:spPr>
          <a:xfrm>
            <a:off x="2178050" y="1739125"/>
            <a:ext cx="4959000" cy="2475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Las listas son secuencias </a:t>
            </a:r>
            <a:r>
              <a:rPr b="1" lang="en" sz="1900">
                <a:latin typeface="Advent Pro"/>
                <a:ea typeface="Advent Pro"/>
                <a:cs typeface="Advent Pro"/>
                <a:sym typeface="Advent Pro"/>
              </a:rPr>
              <a:t>ordenadas </a:t>
            </a:r>
            <a:r>
              <a:rPr lang="en" sz="1900"/>
              <a:t>que pueden almacenar distintos tipos de objetos.</a:t>
            </a:r>
            <a:endParaRPr sz="1900"/>
          </a:p>
          <a:p>
            <a:pPr indent="-349250" lvl="0" marL="457200" rtl="0" algn="l">
              <a:spcBef>
                <a:spcPts val="0"/>
              </a:spcBef>
              <a:spcAft>
                <a:spcPts val="0"/>
              </a:spcAft>
              <a:buSzPts val="1900"/>
              <a:buChar char="●"/>
            </a:pPr>
            <a:r>
              <a:rPr lang="en" sz="1900"/>
              <a:t>En pocas palabras, es como una variable que puede almacenar muchas cosas wuuu.</a:t>
            </a:r>
            <a:endParaRPr sz="1900"/>
          </a:p>
          <a:p>
            <a:pPr indent="-349250" lvl="0" marL="457200" rtl="0" algn="l">
              <a:spcBef>
                <a:spcPts val="0"/>
              </a:spcBef>
              <a:spcAft>
                <a:spcPts val="0"/>
              </a:spcAft>
              <a:buSzPts val="1900"/>
              <a:buChar char="●"/>
            </a:pPr>
            <a:r>
              <a:rPr lang="en" sz="1900"/>
              <a:t>Se usan </a:t>
            </a:r>
            <a:r>
              <a:rPr b="1" lang="en" sz="1900">
                <a:latin typeface="Advent Pro"/>
                <a:ea typeface="Advent Pro"/>
                <a:cs typeface="Advent Pro"/>
                <a:sym typeface="Advent Pro"/>
              </a:rPr>
              <a:t>[] </a:t>
            </a:r>
            <a:r>
              <a:rPr lang="en" sz="1900"/>
              <a:t>para indicar que es una lista y los objetos de la lista se separan por comas.</a:t>
            </a:r>
            <a:endParaRPr sz="1900"/>
          </a:p>
          <a:p>
            <a:pPr indent="-349250" lvl="0" marL="457200" rtl="0" algn="l">
              <a:spcBef>
                <a:spcPts val="0"/>
              </a:spcBef>
              <a:spcAft>
                <a:spcPts val="0"/>
              </a:spcAft>
              <a:buSzPts val="1900"/>
              <a:buChar char="●"/>
            </a:pPr>
            <a:r>
              <a:rPr lang="en" sz="1900"/>
              <a:t>Se les puede hacer </a:t>
            </a:r>
            <a:r>
              <a:rPr b="1" lang="en" sz="1900">
                <a:latin typeface="Advent Pro"/>
                <a:ea typeface="Advent Pro"/>
                <a:cs typeface="Advent Pro"/>
                <a:sym typeface="Advent Pro"/>
              </a:rPr>
              <a:t>indexing </a:t>
            </a:r>
            <a:r>
              <a:rPr lang="en" sz="1900"/>
              <a:t>y </a:t>
            </a:r>
            <a:r>
              <a:rPr b="1" lang="en" sz="1900">
                <a:latin typeface="Advent Pro"/>
                <a:ea typeface="Advent Pro"/>
                <a:cs typeface="Advent Pro"/>
                <a:sym typeface="Advent Pro"/>
              </a:rPr>
              <a:t>slicing</a:t>
            </a:r>
            <a:r>
              <a:rPr lang="en" sz="1900"/>
              <a:t>.</a:t>
            </a:r>
            <a:endParaRPr sz="1900"/>
          </a:p>
          <a:p>
            <a:pPr indent="-349250" lvl="0" marL="457200" rtl="0" algn="l">
              <a:spcBef>
                <a:spcPts val="0"/>
              </a:spcBef>
              <a:spcAft>
                <a:spcPts val="0"/>
              </a:spcAft>
              <a:buSzPts val="1900"/>
              <a:buChar char="●"/>
            </a:pPr>
            <a:r>
              <a:rPr lang="en" sz="1900"/>
              <a:t>Tienen </a:t>
            </a:r>
            <a:r>
              <a:rPr b="1" lang="en" sz="1900">
                <a:latin typeface="Advent Pro"/>
                <a:ea typeface="Advent Pro"/>
                <a:cs typeface="Advent Pro"/>
                <a:sym typeface="Advent Pro"/>
              </a:rPr>
              <a:t>métodos </a:t>
            </a:r>
            <a:r>
              <a:rPr lang="en" sz="1900"/>
              <a:t>bastante útiles.</a:t>
            </a:r>
            <a:endParaRPr sz="1900"/>
          </a:p>
        </p:txBody>
      </p:sp>
      <p:grpSp>
        <p:nvGrpSpPr>
          <p:cNvPr id="3237" name="Google Shape;3237;p29"/>
          <p:cNvGrpSpPr/>
          <p:nvPr/>
        </p:nvGrpSpPr>
        <p:grpSpPr>
          <a:xfrm rot="-5400000">
            <a:off x="2137596" y="535371"/>
            <a:ext cx="242781" cy="161857"/>
            <a:chOff x="2500050" y="3730175"/>
            <a:chExt cx="2619000" cy="1746025"/>
          </a:xfrm>
        </p:grpSpPr>
        <p:sp>
          <p:nvSpPr>
            <p:cNvPr id="3238" name="Google Shape;3238;p2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29"/>
          <p:cNvGrpSpPr/>
          <p:nvPr/>
        </p:nvGrpSpPr>
        <p:grpSpPr>
          <a:xfrm rot="5400000">
            <a:off x="6763621" y="535371"/>
            <a:ext cx="242781" cy="161857"/>
            <a:chOff x="2500050" y="3730175"/>
            <a:chExt cx="2619000" cy="1746025"/>
          </a:xfrm>
        </p:grpSpPr>
        <p:sp>
          <p:nvSpPr>
            <p:cNvPr id="3243" name="Google Shape;3243;p2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7" name="Google Shape;3247;p29"/>
          <p:cNvSpPr/>
          <p:nvPr/>
        </p:nvSpPr>
        <p:spPr>
          <a:xfrm>
            <a:off x="1781725" y="1739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9"/>
          <p:cNvSpPr/>
          <p:nvPr/>
        </p:nvSpPr>
        <p:spPr>
          <a:xfrm rot="-3601102">
            <a:off x="7157040" y="4038806"/>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9" name="Google Shape;3249;p29"/>
          <p:cNvPicPr preferRelativeResize="0"/>
          <p:nvPr/>
        </p:nvPicPr>
        <p:blipFill>
          <a:blip r:embed="rId3">
            <a:alphaModFix/>
          </a:blip>
          <a:stretch>
            <a:fillRect/>
          </a:stretch>
        </p:blipFill>
        <p:spPr>
          <a:xfrm>
            <a:off x="7137050" y="3033550"/>
            <a:ext cx="2006950" cy="2064800"/>
          </a:xfrm>
          <a:prstGeom prst="rect">
            <a:avLst/>
          </a:prstGeom>
          <a:noFill/>
          <a:ln>
            <a:noFill/>
          </a:ln>
        </p:spPr>
      </p:pic>
      <p:pic>
        <p:nvPicPr>
          <p:cNvPr id="3250" name="Google Shape;3250;p29"/>
          <p:cNvPicPr preferRelativeResize="0"/>
          <p:nvPr/>
        </p:nvPicPr>
        <p:blipFill rotWithShape="1">
          <a:blip r:embed="rId4">
            <a:alphaModFix/>
          </a:blip>
          <a:srcRect b="0" l="0" r="0" t="18791"/>
          <a:stretch/>
        </p:blipFill>
        <p:spPr>
          <a:xfrm>
            <a:off x="7830442" y="4094424"/>
            <a:ext cx="620165" cy="518152"/>
          </a:xfrm>
          <a:prstGeom prst="rect">
            <a:avLst/>
          </a:prstGeom>
          <a:noFill/>
          <a:ln>
            <a:noFill/>
          </a:ln>
        </p:spPr>
      </p:pic>
      <p:sp>
        <p:nvSpPr>
          <p:cNvPr id="3251" name="Google Shape;3251;p29"/>
          <p:cNvSpPr/>
          <p:nvPr/>
        </p:nvSpPr>
        <p:spPr>
          <a:xfrm>
            <a:off x="7943638" y="4155525"/>
            <a:ext cx="393000" cy="345300"/>
          </a:xfrm>
          <a:prstGeom prst="rect">
            <a:avLst/>
          </a:prstGeom>
          <a:solidFill>
            <a:srgbClr val="5939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2" name="Google Shape;3252;p29"/>
          <p:cNvPicPr preferRelativeResize="0"/>
          <p:nvPr/>
        </p:nvPicPr>
        <p:blipFill>
          <a:blip r:embed="rId3">
            <a:alphaModFix/>
          </a:blip>
          <a:stretch>
            <a:fillRect/>
          </a:stretch>
        </p:blipFill>
        <p:spPr>
          <a:xfrm>
            <a:off x="8003680" y="4183183"/>
            <a:ext cx="273690" cy="281579"/>
          </a:xfrm>
          <a:prstGeom prst="rect">
            <a:avLst/>
          </a:prstGeom>
          <a:noFill/>
          <a:ln>
            <a:noFill/>
          </a:ln>
        </p:spPr>
      </p:pic>
      <p:sp>
        <p:nvSpPr>
          <p:cNvPr id="3253" name="Google Shape;3253;p29"/>
          <p:cNvSpPr txBox="1"/>
          <p:nvPr/>
        </p:nvSpPr>
        <p:spPr>
          <a:xfrm>
            <a:off x="8336650" y="2360550"/>
            <a:ext cx="498300" cy="4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Orbitron Regular"/>
                <a:ea typeface="Orbitron Regular"/>
                <a:cs typeface="Orbitron Regular"/>
                <a:sym typeface="Orbitron Regular"/>
              </a:rPr>
              <a:t>2</a:t>
            </a:r>
            <a:endParaRPr sz="2200"/>
          </a:p>
        </p:txBody>
      </p:sp>
      <p:sp>
        <p:nvSpPr>
          <p:cNvPr id="3254" name="Google Shape;3254;p29"/>
          <p:cNvSpPr txBox="1"/>
          <p:nvPr/>
        </p:nvSpPr>
        <p:spPr>
          <a:xfrm>
            <a:off x="7698125" y="2485650"/>
            <a:ext cx="498300" cy="4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accent1"/>
                </a:solidFill>
                <a:latin typeface="Orbitron Regular"/>
                <a:ea typeface="Orbitron Regular"/>
                <a:cs typeface="Orbitron Regular"/>
                <a:sym typeface="Orbitron Regular"/>
              </a:rPr>
              <a:t>π</a:t>
            </a:r>
            <a:endParaRPr sz="3600"/>
          </a:p>
        </p:txBody>
      </p:sp>
      <p:sp>
        <p:nvSpPr>
          <p:cNvPr id="3255" name="Google Shape;3255;p29"/>
          <p:cNvSpPr txBox="1"/>
          <p:nvPr/>
        </p:nvSpPr>
        <p:spPr>
          <a:xfrm>
            <a:off x="7629900" y="2063250"/>
            <a:ext cx="1202400" cy="4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Orbitron Regular"/>
                <a:ea typeface="Orbitron Regular"/>
                <a:cs typeface="Orbitron Regular"/>
                <a:sym typeface="Orbitron Regular"/>
              </a:rPr>
              <a:t>“Hola we”</a:t>
            </a:r>
            <a:endParaRPr sz="1600"/>
          </a:p>
        </p:txBody>
      </p:sp>
      <p:pic>
        <p:nvPicPr>
          <p:cNvPr id="3256" name="Google Shape;3256;p29"/>
          <p:cNvPicPr preferRelativeResize="0"/>
          <p:nvPr/>
        </p:nvPicPr>
        <p:blipFill>
          <a:blip r:embed="rId3">
            <a:alphaModFix/>
          </a:blip>
          <a:stretch>
            <a:fillRect/>
          </a:stretch>
        </p:blipFill>
        <p:spPr>
          <a:xfrm>
            <a:off x="8415450" y="1638838"/>
            <a:ext cx="340675" cy="34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9"/>
                                        </p:tgtEl>
                                        <p:attrNameLst>
                                          <p:attrName>style.visibility</p:attrName>
                                        </p:attrNameLst>
                                      </p:cBhvr>
                                      <p:to>
                                        <p:strVal val="visible"/>
                                      </p:to>
                                    </p:set>
                                    <p:animEffect filter="fade" transition="in">
                                      <p:cBhvr>
                                        <p:cTn dur="500"/>
                                        <p:tgtEl>
                                          <p:spTgt spid="3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3"/>
                                        </p:tgtEl>
                                        <p:attrNameLst>
                                          <p:attrName>style.visibility</p:attrName>
                                        </p:attrNameLst>
                                      </p:cBhvr>
                                      <p:to>
                                        <p:strVal val="visible"/>
                                      </p:to>
                                    </p:set>
                                    <p:animEffect filter="fade" transition="in">
                                      <p:cBhvr>
                                        <p:cTn dur="1"/>
                                        <p:tgtEl>
                                          <p:spTgt spid="3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4"/>
                                        </p:tgtEl>
                                        <p:attrNameLst>
                                          <p:attrName>style.visibility</p:attrName>
                                        </p:attrNameLst>
                                      </p:cBhvr>
                                      <p:to>
                                        <p:strVal val="visible"/>
                                      </p:to>
                                    </p:set>
                                    <p:animEffect filter="fade" transition="in">
                                      <p:cBhvr>
                                        <p:cTn dur="1"/>
                                        <p:tgtEl>
                                          <p:spTgt spid="3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5"/>
                                        </p:tgtEl>
                                        <p:attrNameLst>
                                          <p:attrName>style.visibility</p:attrName>
                                        </p:attrNameLst>
                                      </p:cBhvr>
                                      <p:to>
                                        <p:strVal val="visible"/>
                                      </p:to>
                                    </p:set>
                                    <p:animEffect filter="fade" transition="in">
                                      <p:cBhvr>
                                        <p:cTn dur="1"/>
                                        <p:tgtEl>
                                          <p:spTgt spid="3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0"/>
                                        </p:tgtEl>
                                        <p:attrNameLst>
                                          <p:attrName>style.visibility</p:attrName>
                                        </p:attrNameLst>
                                      </p:cBhvr>
                                      <p:to>
                                        <p:strVal val="visible"/>
                                      </p:to>
                                    </p:set>
                                    <p:animEffect filter="fade" transition="in">
                                      <p:cBhvr>
                                        <p:cTn dur="1"/>
                                        <p:tgtEl>
                                          <p:spTgt spid="3250"/>
                                        </p:tgtEl>
                                      </p:cBhvr>
                                    </p:animEffect>
                                  </p:childTnLst>
                                </p:cTn>
                              </p:par>
                              <p:par>
                                <p:cTn fill="hold" nodeType="withEffect" presetClass="entr" presetID="10" presetSubtype="0">
                                  <p:stCondLst>
                                    <p:cond delay="0"/>
                                  </p:stCondLst>
                                  <p:childTnLst>
                                    <p:set>
                                      <p:cBhvr>
                                        <p:cTn dur="1" fill="hold">
                                          <p:stCondLst>
                                            <p:cond delay="0"/>
                                          </p:stCondLst>
                                        </p:cTn>
                                        <p:tgtEl>
                                          <p:spTgt spid="3252"/>
                                        </p:tgtEl>
                                        <p:attrNameLst>
                                          <p:attrName>style.visibility</p:attrName>
                                        </p:attrNameLst>
                                      </p:cBhvr>
                                      <p:to>
                                        <p:strVal val="visible"/>
                                      </p:to>
                                    </p:set>
                                    <p:animEffect filter="fade" transition="in">
                                      <p:cBhvr>
                                        <p:cTn dur="1"/>
                                        <p:tgtEl>
                                          <p:spTgt spid="3252"/>
                                        </p:tgtEl>
                                      </p:cBhvr>
                                    </p:animEffect>
                                  </p:childTnLst>
                                </p:cTn>
                              </p:par>
                              <p:par>
                                <p:cTn fill="hold" nodeType="withEffect" presetClass="entr" presetID="10" presetSubtype="0">
                                  <p:stCondLst>
                                    <p:cond delay="0"/>
                                  </p:stCondLst>
                                  <p:childTnLst>
                                    <p:set>
                                      <p:cBhvr>
                                        <p:cTn dur="1" fill="hold">
                                          <p:stCondLst>
                                            <p:cond delay="0"/>
                                          </p:stCondLst>
                                        </p:cTn>
                                        <p:tgtEl>
                                          <p:spTgt spid="3251"/>
                                        </p:tgtEl>
                                        <p:attrNameLst>
                                          <p:attrName>style.visibility</p:attrName>
                                        </p:attrNameLst>
                                      </p:cBhvr>
                                      <p:to>
                                        <p:strVal val="visible"/>
                                      </p:to>
                                    </p:set>
                                    <p:animEffect filter="fade" transition="in">
                                      <p:cBhvr>
                                        <p:cTn dur="1"/>
                                        <p:tgtEl>
                                          <p:spTgt spid="3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0" name="Shape 3260"/>
        <p:cNvGrpSpPr/>
        <p:nvPr/>
      </p:nvGrpSpPr>
      <p:grpSpPr>
        <a:xfrm>
          <a:off x="0" y="0"/>
          <a:ext cx="0" cy="0"/>
          <a:chOff x="0" y="0"/>
          <a:chExt cx="0" cy="0"/>
        </a:xfrm>
      </p:grpSpPr>
      <p:sp>
        <p:nvSpPr>
          <p:cNvPr id="3261" name="Google Shape;3261;p30"/>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Ejemplos</a:t>
            </a:r>
            <a:endParaRPr/>
          </a:p>
        </p:txBody>
      </p:sp>
      <p:grpSp>
        <p:nvGrpSpPr>
          <p:cNvPr id="3262" name="Google Shape;3262;p30"/>
          <p:cNvGrpSpPr/>
          <p:nvPr/>
        </p:nvGrpSpPr>
        <p:grpSpPr>
          <a:xfrm rot="-5400000">
            <a:off x="2137596" y="535371"/>
            <a:ext cx="242781" cy="161857"/>
            <a:chOff x="2500050" y="3730175"/>
            <a:chExt cx="2619000" cy="1746025"/>
          </a:xfrm>
        </p:grpSpPr>
        <p:sp>
          <p:nvSpPr>
            <p:cNvPr id="3263" name="Google Shape;3263;p3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30"/>
          <p:cNvGrpSpPr/>
          <p:nvPr/>
        </p:nvGrpSpPr>
        <p:grpSpPr>
          <a:xfrm rot="5400000">
            <a:off x="6763621" y="535371"/>
            <a:ext cx="242781" cy="161857"/>
            <a:chOff x="2500050" y="3730175"/>
            <a:chExt cx="2619000" cy="1746025"/>
          </a:xfrm>
        </p:grpSpPr>
        <p:sp>
          <p:nvSpPr>
            <p:cNvPr id="3268" name="Google Shape;3268;p3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72" name="Google Shape;3272;p30">
            <a:hlinkClick r:id="rId3"/>
          </p:cNvPr>
          <p:cNvPicPr preferRelativeResize="0"/>
          <p:nvPr/>
        </p:nvPicPr>
        <p:blipFill>
          <a:blip r:embed="rId4">
            <a:alphaModFix/>
          </a:blip>
          <a:stretch>
            <a:fillRect/>
          </a:stretch>
        </p:blipFill>
        <p:spPr>
          <a:xfrm>
            <a:off x="2178038" y="1144638"/>
            <a:ext cx="4597426" cy="285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6" name="Shape 3276"/>
        <p:cNvGrpSpPr/>
        <p:nvPr/>
      </p:nvGrpSpPr>
      <p:grpSpPr>
        <a:xfrm>
          <a:off x="0" y="0"/>
          <a:ext cx="0" cy="0"/>
          <a:chOff x="0" y="0"/>
          <a:chExt cx="0" cy="0"/>
        </a:xfrm>
      </p:grpSpPr>
      <p:sp>
        <p:nvSpPr>
          <p:cNvPr id="3277" name="Google Shape;3277;p31"/>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Tuplas</a:t>
            </a:r>
            <a:endParaRPr/>
          </a:p>
        </p:txBody>
      </p:sp>
      <p:sp>
        <p:nvSpPr>
          <p:cNvPr id="3278" name="Google Shape;3278;p31"/>
          <p:cNvSpPr txBox="1"/>
          <p:nvPr>
            <p:ph idx="2" type="title"/>
          </p:nvPr>
        </p:nvSpPr>
        <p:spPr>
          <a:xfrm>
            <a:off x="311700" y="1106125"/>
            <a:ext cx="85206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3279" name="Google Shape;3279;p31"/>
          <p:cNvGrpSpPr/>
          <p:nvPr/>
        </p:nvGrpSpPr>
        <p:grpSpPr>
          <a:xfrm>
            <a:off x="8029241" y="154008"/>
            <a:ext cx="264001" cy="226285"/>
            <a:chOff x="753950" y="238125"/>
            <a:chExt cx="6111125" cy="5238075"/>
          </a:xfrm>
        </p:grpSpPr>
        <p:sp>
          <p:nvSpPr>
            <p:cNvPr id="3280" name="Google Shape;3280;p31"/>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1"/>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1"/>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1"/>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1"/>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1"/>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1"/>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1"/>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1"/>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1"/>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1"/>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1"/>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1"/>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1"/>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1"/>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1"/>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1"/>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1"/>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1"/>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1"/>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1"/>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1"/>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1"/>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31"/>
          <p:cNvGrpSpPr/>
          <p:nvPr/>
        </p:nvGrpSpPr>
        <p:grpSpPr>
          <a:xfrm>
            <a:off x="8365321" y="154008"/>
            <a:ext cx="264001" cy="226285"/>
            <a:chOff x="753950" y="238125"/>
            <a:chExt cx="6111125" cy="5238075"/>
          </a:xfrm>
        </p:grpSpPr>
        <p:sp>
          <p:nvSpPr>
            <p:cNvPr id="3308" name="Google Shape;3308;p31"/>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1"/>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1"/>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1"/>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1"/>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1"/>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1"/>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1"/>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1"/>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1"/>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1"/>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1"/>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1"/>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1"/>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1"/>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1"/>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1"/>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1"/>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1"/>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1"/>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1"/>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1"/>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1"/>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31"/>
          <p:cNvGrpSpPr/>
          <p:nvPr/>
        </p:nvGrpSpPr>
        <p:grpSpPr>
          <a:xfrm>
            <a:off x="8701401" y="154008"/>
            <a:ext cx="264001" cy="226285"/>
            <a:chOff x="753950" y="238125"/>
            <a:chExt cx="6111125" cy="5238075"/>
          </a:xfrm>
        </p:grpSpPr>
        <p:sp>
          <p:nvSpPr>
            <p:cNvPr id="3336" name="Google Shape;3336;p31"/>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1"/>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1"/>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1"/>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1"/>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1"/>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1"/>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1"/>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1"/>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1"/>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1"/>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1"/>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1"/>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1"/>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1"/>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1"/>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1"/>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1"/>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1"/>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1"/>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1"/>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1"/>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1"/>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3" name="Google Shape;3363;p31"/>
          <p:cNvPicPr preferRelativeResize="0"/>
          <p:nvPr/>
        </p:nvPicPr>
        <p:blipFill>
          <a:blip r:embed="rId3">
            <a:alphaModFix/>
          </a:blip>
          <a:stretch>
            <a:fillRect/>
          </a:stretch>
        </p:blipFill>
        <p:spPr>
          <a:xfrm>
            <a:off x="0" y="2129250"/>
            <a:ext cx="2763200" cy="190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7" name="Shape 3367"/>
        <p:cNvGrpSpPr/>
        <p:nvPr/>
      </p:nvGrpSpPr>
      <p:grpSpPr>
        <a:xfrm>
          <a:off x="0" y="0"/>
          <a:ext cx="0" cy="0"/>
          <a:chOff x="0" y="0"/>
          <a:chExt cx="0" cy="0"/>
        </a:xfrm>
      </p:grpSpPr>
      <p:sp>
        <p:nvSpPr>
          <p:cNvPr id="3368" name="Google Shape;3368;p32"/>
          <p:cNvSpPr/>
          <p:nvPr/>
        </p:nvSpPr>
        <p:spPr>
          <a:xfrm>
            <a:off x="1586100" y="1572200"/>
            <a:ext cx="5971800" cy="281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2"/>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Tuplas</a:t>
            </a:r>
            <a:endParaRPr/>
          </a:p>
        </p:txBody>
      </p:sp>
      <p:sp>
        <p:nvSpPr>
          <p:cNvPr id="3370" name="Google Shape;3370;p32"/>
          <p:cNvSpPr txBox="1"/>
          <p:nvPr>
            <p:ph idx="1" type="body"/>
          </p:nvPr>
        </p:nvSpPr>
        <p:spPr>
          <a:xfrm>
            <a:off x="2178050" y="1739125"/>
            <a:ext cx="4959000" cy="2475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Las tuplas son parecidas a las listas. </a:t>
            </a:r>
            <a:endParaRPr sz="2200"/>
          </a:p>
          <a:p>
            <a:pPr indent="-368300" lvl="0" marL="457200" rtl="0" algn="l">
              <a:spcBef>
                <a:spcPts val="0"/>
              </a:spcBef>
              <a:spcAft>
                <a:spcPts val="0"/>
              </a:spcAft>
              <a:buSzPts val="2200"/>
              <a:buChar char="●"/>
            </a:pPr>
            <a:r>
              <a:rPr lang="en" sz="2200"/>
              <a:t>Se diferencian en que las tuplas son inmutables. Es decir, una vez que un elemento está dentro de una tupla, no puede ser reasignada.</a:t>
            </a:r>
            <a:endParaRPr sz="2200"/>
          </a:p>
          <a:p>
            <a:pPr indent="-368300" lvl="0" marL="457200" rtl="0" algn="l">
              <a:spcBef>
                <a:spcPts val="0"/>
              </a:spcBef>
              <a:spcAft>
                <a:spcPts val="0"/>
              </a:spcAft>
              <a:buSzPts val="2200"/>
              <a:buChar char="●"/>
            </a:pPr>
            <a:r>
              <a:rPr lang="en" sz="2200"/>
              <a:t>Usan paréntesis </a:t>
            </a:r>
            <a:r>
              <a:rPr b="1" lang="en" sz="2200">
                <a:latin typeface="Advent Pro"/>
                <a:ea typeface="Advent Pro"/>
                <a:cs typeface="Advent Pro"/>
                <a:sym typeface="Advent Pro"/>
              </a:rPr>
              <a:t>().</a:t>
            </a:r>
            <a:endParaRPr b="1" sz="2200">
              <a:latin typeface="Advent Pro"/>
              <a:ea typeface="Advent Pro"/>
              <a:cs typeface="Advent Pro"/>
              <a:sym typeface="Advent Pro"/>
            </a:endParaRPr>
          </a:p>
        </p:txBody>
      </p:sp>
      <p:grpSp>
        <p:nvGrpSpPr>
          <p:cNvPr id="3371" name="Google Shape;3371;p32"/>
          <p:cNvGrpSpPr/>
          <p:nvPr/>
        </p:nvGrpSpPr>
        <p:grpSpPr>
          <a:xfrm rot="-5400000">
            <a:off x="2137596" y="535371"/>
            <a:ext cx="242781" cy="161857"/>
            <a:chOff x="2500050" y="3730175"/>
            <a:chExt cx="2619000" cy="1746025"/>
          </a:xfrm>
        </p:grpSpPr>
        <p:sp>
          <p:nvSpPr>
            <p:cNvPr id="3372" name="Google Shape;3372;p32"/>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2"/>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2"/>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2"/>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32"/>
          <p:cNvGrpSpPr/>
          <p:nvPr/>
        </p:nvGrpSpPr>
        <p:grpSpPr>
          <a:xfrm rot="5400000">
            <a:off x="6763621" y="535371"/>
            <a:ext cx="242781" cy="161857"/>
            <a:chOff x="2500050" y="3730175"/>
            <a:chExt cx="2619000" cy="1746025"/>
          </a:xfrm>
        </p:grpSpPr>
        <p:sp>
          <p:nvSpPr>
            <p:cNvPr id="3377" name="Google Shape;3377;p32"/>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2"/>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2"/>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2"/>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32"/>
          <p:cNvSpPr/>
          <p:nvPr/>
        </p:nvSpPr>
        <p:spPr>
          <a:xfrm>
            <a:off x="1781725" y="1739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2"/>
          <p:cNvSpPr/>
          <p:nvPr/>
        </p:nvSpPr>
        <p:spPr>
          <a:xfrm rot="-3601102">
            <a:off x="7157040" y="4038806"/>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6" name="Shape 3386"/>
        <p:cNvGrpSpPr/>
        <p:nvPr/>
      </p:nvGrpSpPr>
      <p:grpSpPr>
        <a:xfrm>
          <a:off x="0" y="0"/>
          <a:ext cx="0" cy="0"/>
          <a:chOff x="0" y="0"/>
          <a:chExt cx="0" cy="0"/>
        </a:xfrm>
      </p:grpSpPr>
      <p:sp>
        <p:nvSpPr>
          <p:cNvPr id="3387" name="Google Shape;3387;p3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Ejemplos</a:t>
            </a:r>
            <a:endParaRPr/>
          </a:p>
        </p:txBody>
      </p:sp>
      <p:grpSp>
        <p:nvGrpSpPr>
          <p:cNvPr id="3388" name="Google Shape;3388;p33"/>
          <p:cNvGrpSpPr/>
          <p:nvPr/>
        </p:nvGrpSpPr>
        <p:grpSpPr>
          <a:xfrm rot="-5400000">
            <a:off x="2137596" y="535371"/>
            <a:ext cx="242781" cy="161857"/>
            <a:chOff x="2500050" y="3730175"/>
            <a:chExt cx="2619000" cy="1746025"/>
          </a:xfrm>
        </p:grpSpPr>
        <p:sp>
          <p:nvSpPr>
            <p:cNvPr id="3389" name="Google Shape;3389;p3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33"/>
          <p:cNvGrpSpPr/>
          <p:nvPr/>
        </p:nvGrpSpPr>
        <p:grpSpPr>
          <a:xfrm rot="5400000">
            <a:off x="6763621" y="535371"/>
            <a:ext cx="242781" cy="161857"/>
            <a:chOff x="2500050" y="3730175"/>
            <a:chExt cx="2619000" cy="1746025"/>
          </a:xfrm>
        </p:grpSpPr>
        <p:sp>
          <p:nvSpPr>
            <p:cNvPr id="3394" name="Google Shape;3394;p3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98" name="Google Shape;3398;p33">
            <a:hlinkClick r:id="rId3"/>
          </p:cNvPr>
          <p:cNvPicPr preferRelativeResize="0"/>
          <p:nvPr/>
        </p:nvPicPr>
        <p:blipFill>
          <a:blip r:embed="rId4">
            <a:alphaModFix/>
          </a:blip>
          <a:stretch>
            <a:fillRect/>
          </a:stretch>
        </p:blipFill>
        <p:spPr>
          <a:xfrm>
            <a:off x="1600466" y="1057275"/>
            <a:ext cx="5943075" cy="3962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tro Videogames Newsletter">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